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62"/>
  </p:notesMasterIdLst>
  <p:handoutMasterIdLst>
    <p:handoutMasterId r:id="rId63"/>
  </p:handoutMasterIdLst>
  <p:sldIdLst>
    <p:sldId id="258" r:id="rId2"/>
    <p:sldId id="261" r:id="rId3"/>
    <p:sldId id="262" r:id="rId4"/>
    <p:sldId id="263" r:id="rId5"/>
    <p:sldId id="264" r:id="rId6"/>
    <p:sldId id="265" r:id="rId7"/>
    <p:sldId id="259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7" r:id="rId37"/>
    <p:sldId id="296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5" r:id="rId51"/>
    <p:sldId id="313" r:id="rId52"/>
    <p:sldId id="314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</p:sldIdLst>
  <p:sldSz cx="6858000" cy="9906000" type="A4"/>
  <p:notesSz cx="6858000" cy="9144000"/>
  <p:defaultTextStyle>
    <a:defPPr>
      <a:defRPr lang="de-DE"/>
    </a:defPPr>
    <a:lvl1pPr marL="0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1pPr>
    <a:lvl2pPr marL="745739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2pPr>
    <a:lvl3pPr marL="1491478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3pPr>
    <a:lvl4pPr marL="2237217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4pPr>
    <a:lvl5pPr marL="2982956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5pPr>
    <a:lvl6pPr marL="3728695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6pPr>
    <a:lvl7pPr marL="4474434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7pPr>
    <a:lvl8pPr marL="5220172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8pPr>
    <a:lvl9pPr marL="5965911" algn="l" defTabSz="1491478" rtl="0" eaLnBrk="1" latinLnBrk="0" hangingPunct="1">
      <a:defRPr sz="293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4242"/>
    <a:srgbClr val="FFC000"/>
    <a:srgbClr val="F56E0A"/>
    <a:srgbClr val="97989C"/>
    <a:srgbClr val="ADADAD"/>
    <a:srgbClr val="FC8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27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38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72" d="100"/>
          <a:sy n="172" d="100"/>
        </p:scale>
        <p:origin x="53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54E3598-CF37-5C46-A2D7-448D14790F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5C4571-64F9-7B40-BB27-49E02F5807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5516F-C6C1-714F-BB76-1EC052410CE3}" type="datetimeFigureOut">
              <a:rPr lang="de-DE" smtClean="0"/>
              <a:t>15.03.20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27FD391-BB76-2143-8500-0DAC0CFFB7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2D10E6-1E10-F140-901B-1822EB2001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0C654-B863-C449-87C0-DCCC83AE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7433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BDA3D-05E2-9D42-9080-A76B3D39098C}" type="datetimeFigureOut">
              <a:rPr lang="de-DE" smtClean="0"/>
              <a:t>15.03.20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C6EFB-215E-C440-91AF-21DE0955D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9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16CA427-78A9-154D-8137-9AE6FBBA6171}" type="datetime10">
              <a:rPr lang="de-CH" smtClean="0"/>
              <a:t>10:52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15718C3-EFB2-4944-B31D-40A7F51DB669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828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9F6E4CE6-38AC-A24C-9CDA-25548A61B668}" type="datetime10">
              <a:rPr lang="de-CH" smtClean="0"/>
              <a:t>10:52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AB7F4ED-324B-4441-B536-AD91CC25509C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109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787FFF6B-233E-E24A-BA38-A5FAC52ABDD7}" type="datetime10">
              <a:rPr lang="de-CH" smtClean="0"/>
              <a:t>10:52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20408CB-A43A-8F4B-9FCE-021FE81A9C95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603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55FBCB47-1AD2-E04B-B548-D48C81E3DEEF}" type="datetime10">
              <a:rPr lang="de-CH" smtClean="0"/>
              <a:t>10:52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ADB811B-BE55-8145-92CE-71FDC4E0292D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379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2A4EF9EB-C282-BE4A-8E88-0C233EE40D05}" type="datetime10">
              <a:rPr lang="de-CH" smtClean="0"/>
              <a:t>10:52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DC38D50-A87C-104D-B5F0-24EF41735DEE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009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B40B8DB-78A1-454F-AEB5-1BD56D84B2FF}" type="datetime10">
              <a:rPr lang="de-CH" smtClean="0"/>
              <a:t>10:52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16B6F3E-FB9B-1148-B0B9-F3A6ADC1008A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867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DCC90AB-A509-CA41-B343-157176F89DD2}" type="datetime10">
              <a:rPr lang="de-CH" smtClean="0"/>
              <a:t>10:52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2E901AD-72ED-8841-BC0E-16170B04D092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955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FA84EF90-E7E8-134B-81A5-B689B55F11C1}" type="datetime10">
              <a:rPr lang="de-CH" smtClean="0"/>
              <a:t>10:52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A123C44-BAA1-044F-B047-ADB1B83FF6F9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005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3F4F545-D89E-904B-A0AA-0C3839442A6D}" type="datetime10">
              <a:rPr lang="de-CH" smtClean="0"/>
              <a:t>10:52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BC94032-58CA-5941-B396-27D8CAFC6FE2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2705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27FC2AB-93F5-394B-9817-DD4ACBA1DB93}" type="datetime10">
              <a:rPr lang="de-CH" smtClean="0"/>
              <a:t>10:52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871DBD8-F647-144E-A181-F4B620F26BDE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894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B22FC09D-770F-8D47-A461-9C3161DC214E}" type="datetime10">
              <a:rPr lang="de-CH" smtClean="0"/>
              <a:t>10:52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D84126-0089-6E46-9058-55339CF88CD0}"/>
              </a:ext>
            </a:extLst>
          </p:cNvPr>
          <p:cNvSpPr txBox="1">
            <a:spLocks/>
          </p:cNvSpPr>
          <p:nvPr userDrawn="1"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1660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18" Type="http://schemas.openxmlformats.org/officeDocument/2006/relationships/image" Target="../media/image4.png"/><Relationship Id="rId26" Type="http://schemas.microsoft.com/office/2007/relationships/hdphoto" Target="../media/hdphoto8.wdp"/><Relationship Id="rId3" Type="http://schemas.openxmlformats.org/officeDocument/2006/relationships/slideLayout" Target="../slideLayouts/slideLayout3.xml"/><Relationship Id="rId21" Type="http://schemas.microsoft.com/office/2007/relationships/hdphoto" Target="../media/hdphoto5.wdp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2.wdp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7.wdp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microsoft.com/office/2007/relationships/hdphoto" Target="../media/hdphoto3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microsoft.com/office/2007/relationships/hdphoto" Target="../media/hdphoto6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2CCEDC87-4A61-9441-BD74-4F2B738F423D}"/>
              </a:ext>
            </a:extLst>
          </p:cNvPr>
          <p:cNvGrpSpPr/>
          <p:nvPr userDrawn="1"/>
        </p:nvGrpSpPr>
        <p:grpSpPr>
          <a:xfrm>
            <a:off x="1472275" y="1524000"/>
            <a:ext cx="3666875" cy="6858000"/>
            <a:chOff x="1472275" y="1524000"/>
            <a:chExt cx="3666875" cy="6858000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61E3A0EB-68A4-4F43-8E52-BF93E9B761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100000" l="57619" r="100000"/>
                      </a14:imgEffect>
                    </a14:imgLayer>
                  </a14:imgProps>
                </a:ext>
              </a:extLst>
            </a:blip>
            <a:srcRect l="56291"/>
            <a:stretch/>
          </p:blipFill>
          <p:spPr>
            <a:xfrm>
              <a:off x="1472275" y="1524000"/>
              <a:ext cx="3666875" cy="6858000"/>
            </a:xfrm>
            <a:prstGeom prst="rect">
              <a:avLst/>
            </a:prstGeom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91B0D9D0-BFB0-B049-816F-C3B3FF8CD75C}"/>
                </a:ext>
              </a:extLst>
            </p:cNvPr>
            <p:cNvSpPr/>
            <p:nvPr userDrawn="1"/>
          </p:nvSpPr>
          <p:spPr>
            <a:xfrm>
              <a:off x="1943533" y="2294021"/>
              <a:ext cx="2962800" cy="52938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F9ADA-BA8C-5747-A8DB-D156DBC13112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E9155CBA-20F8-B34B-8E2F-89EFCE9E5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726" b="93849" l="7917" r="97500">
                        <a14:foregroundMark x1="56944" y1="52366" x2="56944" y2="52366"/>
                        <a14:foregroundMark x1="53611" y1="70189" x2="53611" y2="70189"/>
                      </a14:backgroundRemoval>
                    </a14:imgEffect>
                  </a14:imgLayer>
                </a14:imgProps>
              </a:ext>
            </a:extLst>
          </a:blip>
          <a:srcRect l="13465" t="16604" r="5811" b="9925"/>
          <a:stretch/>
        </p:blipFill>
        <p:spPr>
          <a:xfrm>
            <a:off x="2506375" y="2342371"/>
            <a:ext cx="197352" cy="158167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2056E1AF-886A-3F45-9422-4E65DC6CABB1}"/>
              </a:ext>
            </a:extLst>
          </p:cNvPr>
          <p:cNvSpPr txBox="1"/>
          <p:nvPr userDrawn="1"/>
        </p:nvSpPr>
        <p:spPr>
          <a:xfrm>
            <a:off x="2131689" y="2297579"/>
            <a:ext cx="42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Salt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466D6742-B190-2742-B0AB-3CF9C431D46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985210" y="2342371"/>
            <a:ext cx="195485" cy="154800"/>
            <a:chOff x="7729637" y="3789168"/>
            <a:chExt cx="1295951" cy="1026233"/>
          </a:xfrm>
        </p:grpSpPr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758B8035-DA0B-3A47-A22F-9725E91742E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696667" y="3789168"/>
              <a:ext cx="328921" cy="1026233"/>
            </a:xfrm>
            <a:prstGeom prst="rect">
              <a:avLst/>
            </a:prstGeom>
          </p:spPr>
        </p:pic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09DAE80D-982B-F04C-8215-886619DEF72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7729637" y="4440433"/>
              <a:ext cx="328921" cy="374968"/>
            </a:xfrm>
            <a:prstGeom prst="rect">
              <a:avLst/>
            </a:prstGeom>
          </p:spPr>
        </p:pic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4560B96E-C5B9-D34B-B493-C3AA4C404B2C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1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375205" y="4005401"/>
              <a:ext cx="327600" cy="810000"/>
            </a:xfrm>
            <a:prstGeom prst="rect">
              <a:avLst/>
            </a:prstGeom>
          </p:spPr>
        </p:pic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63FD4509-1F89-F343-ABD3-D2584465A899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1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052421" y="4221401"/>
              <a:ext cx="328921" cy="594000"/>
            </a:xfrm>
            <a:prstGeom prst="rect">
              <a:avLst/>
            </a:prstGeom>
          </p:spPr>
        </p:pic>
      </p:grpSp>
      <p:pic>
        <p:nvPicPr>
          <p:cNvPr id="29" name="Grafik 28">
            <a:extLst>
              <a:ext uri="{FF2B5EF4-FFF2-40B4-BE49-F238E27FC236}">
                <a16:creationId xmlns:a16="http://schemas.microsoft.com/office/drawing/2014/main" id="{86E3B4B2-418B-D74C-8889-D3F3ADD5E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40" t="24129" r="11740" b="14443"/>
          <a:stretch/>
        </p:blipFill>
        <p:spPr>
          <a:xfrm>
            <a:off x="4581595" y="2342371"/>
            <a:ext cx="294018" cy="158400"/>
          </a:xfrm>
          <a:prstGeom prst="rect">
            <a:avLst/>
          </a:prstGeom>
        </p:spPr>
      </p:pic>
      <p:sp>
        <p:nvSpPr>
          <p:cNvPr id="30" name="Rechteck 29">
            <a:extLst>
              <a:ext uri="{FF2B5EF4-FFF2-40B4-BE49-F238E27FC236}">
                <a16:creationId xmlns:a16="http://schemas.microsoft.com/office/drawing/2014/main" id="{99B1813E-716D-AD4C-8056-3E6E0C218033}"/>
              </a:ext>
            </a:extLst>
          </p:cNvPr>
          <p:cNvSpPr/>
          <p:nvPr userDrawn="1"/>
        </p:nvSpPr>
        <p:spPr>
          <a:xfrm>
            <a:off x="4600574" y="2361421"/>
            <a:ext cx="161925" cy="126519"/>
          </a:xfrm>
          <a:prstGeom prst="rect">
            <a:avLst/>
          </a:prstGeom>
          <a:solidFill>
            <a:srgbClr val="97989C"/>
          </a:solidFill>
          <a:ln>
            <a:solidFill>
              <a:srgbClr val="979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DD363125-7652-6342-B10F-546503C66E47}"/>
              </a:ext>
            </a:extLst>
          </p:cNvPr>
          <p:cNvGrpSpPr/>
          <p:nvPr userDrawn="1"/>
        </p:nvGrpSpPr>
        <p:grpSpPr>
          <a:xfrm>
            <a:off x="2158296" y="7149660"/>
            <a:ext cx="2532022" cy="296266"/>
            <a:chOff x="2158296" y="7321922"/>
            <a:chExt cx="2532022" cy="296266"/>
          </a:xfrm>
        </p:grpSpPr>
        <p:pic>
          <p:nvPicPr>
            <p:cNvPr id="33" name="Grafik 32">
              <a:extLst>
                <a:ext uri="{FF2B5EF4-FFF2-40B4-BE49-F238E27FC236}">
                  <a16:creationId xmlns:a16="http://schemas.microsoft.com/office/drawing/2014/main" id="{7C8CF5FD-0744-C64B-8E4C-0F5D7DCE4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58296" y="7324320"/>
              <a:ext cx="228601" cy="228601"/>
            </a:xfrm>
            <a:prstGeom prst="rect">
              <a:avLst/>
            </a:prstGeom>
          </p:spPr>
        </p:pic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D0EC607E-5494-034F-A516-541076174719}"/>
                </a:ext>
              </a:extLst>
            </p:cNvPr>
            <p:cNvGrpSpPr/>
            <p:nvPr/>
          </p:nvGrpSpPr>
          <p:grpSpPr>
            <a:xfrm>
              <a:off x="2941805" y="7329235"/>
              <a:ext cx="171851" cy="253675"/>
              <a:chOff x="2662425" y="7261892"/>
              <a:chExt cx="171851" cy="253675"/>
            </a:xfrm>
          </p:grpSpPr>
          <p:cxnSp>
            <p:nvCxnSpPr>
              <p:cNvPr id="43" name="Gerade Verbindung 42">
                <a:extLst>
                  <a:ext uri="{FF2B5EF4-FFF2-40B4-BE49-F238E27FC236}">
                    <a16:creationId xmlns:a16="http://schemas.microsoft.com/office/drawing/2014/main" id="{EAA20E5A-C3B0-EC41-A2B7-E2980F43C3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425" y="7268242"/>
                <a:ext cx="17185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Gerade Verbindung 43">
                <a:extLst>
                  <a:ext uri="{FF2B5EF4-FFF2-40B4-BE49-F238E27FC236}">
                    <a16:creationId xmlns:a16="http://schemas.microsoft.com/office/drawing/2014/main" id="{C0E95A55-D613-8143-B41B-4D3C0ED110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7516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Gerade Verbindung 44">
                <a:extLst>
                  <a:ext uri="{FF2B5EF4-FFF2-40B4-BE49-F238E27FC236}">
                    <a16:creationId xmlns:a16="http://schemas.microsoft.com/office/drawing/2014/main" id="{142759CA-09E3-1F4A-A98A-5D3CE53A9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185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Gerade Verbindung 45">
                <a:extLst>
                  <a:ext uri="{FF2B5EF4-FFF2-40B4-BE49-F238E27FC236}">
                    <a16:creationId xmlns:a16="http://schemas.microsoft.com/office/drawing/2014/main" id="{F0F88901-19E7-034A-8D87-3972C17C53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5600" y="7432270"/>
                <a:ext cx="86130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Gerade Verbindung 46">
                <a:extLst>
                  <a:ext uri="{FF2B5EF4-FFF2-40B4-BE49-F238E27FC236}">
                    <a16:creationId xmlns:a16="http://schemas.microsoft.com/office/drawing/2014/main" id="{3E0CBF78-2562-664D-B1CC-6F86A8009F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2205" y="7432270"/>
                <a:ext cx="88487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ieren 34">
              <a:extLst>
                <a:ext uri="{FF2B5EF4-FFF2-40B4-BE49-F238E27FC236}">
                  <a16:creationId xmlns:a16="http://schemas.microsoft.com/office/drawing/2014/main" id="{A3CE1A59-6A7B-8743-AC43-99DA28D4B83D}"/>
                </a:ext>
              </a:extLst>
            </p:cNvPr>
            <p:cNvGrpSpPr/>
            <p:nvPr/>
          </p:nvGrpSpPr>
          <p:grpSpPr>
            <a:xfrm>
              <a:off x="3668564" y="7321922"/>
              <a:ext cx="255600" cy="255600"/>
              <a:chOff x="3152508" y="7309857"/>
              <a:chExt cx="255600" cy="255600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FCC9B13C-CAF4-3845-90EA-AC6395AC5D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508" y="7309857"/>
                <a:ext cx="255600" cy="2556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0" name="Gruppieren 39">
                <a:extLst>
                  <a:ext uri="{FF2B5EF4-FFF2-40B4-BE49-F238E27FC236}">
                    <a16:creationId xmlns:a16="http://schemas.microsoft.com/office/drawing/2014/main" id="{4E1084AF-A0FF-7345-9197-0C1820AFD88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08308" y="7365657"/>
                <a:ext cx="144000" cy="147600"/>
                <a:chOff x="3152508" y="7309857"/>
                <a:chExt cx="255600" cy="261990"/>
              </a:xfrm>
            </p:grpSpPr>
            <p:cxnSp>
              <p:nvCxnSpPr>
                <p:cNvPr id="41" name="Gerade Verbindung 40">
                  <a:extLst>
                    <a:ext uri="{FF2B5EF4-FFF2-40B4-BE49-F238E27FC236}">
                      <a16:creationId xmlns:a16="http://schemas.microsoft.com/office/drawing/2014/main" id="{464BC581-7BE9-D04E-A0F5-523B33F3D761}"/>
                    </a:ext>
                  </a:extLst>
                </p:cNvPr>
                <p:cNvCxnSpPr>
                  <a:cxnSpLocks/>
                  <a:stCxn id="39" idx="0"/>
                  <a:endCxn id="39" idx="4"/>
                </p:cNvCxnSpPr>
                <p:nvPr/>
              </p:nvCxnSpPr>
              <p:spPr>
                <a:xfrm>
                  <a:off x="3280308" y="7309857"/>
                  <a:ext cx="0" cy="26199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Gerade Verbindung 41">
                  <a:extLst>
                    <a:ext uri="{FF2B5EF4-FFF2-40B4-BE49-F238E27FC236}">
                      <a16:creationId xmlns:a16="http://schemas.microsoft.com/office/drawing/2014/main" id="{4E6711EF-0E31-9E41-881A-552801EFD999}"/>
                    </a:ext>
                  </a:extLst>
                </p:cNvPr>
                <p:cNvCxnSpPr>
                  <a:cxnSpLocks/>
                  <a:stCxn id="39" idx="6"/>
                  <a:endCxn id="39" idx="2"/>
                </p:cNvCxnSpPr>
                <p:nvPr/>
              </p:nvCxnSpPr>
              <p:spPr>
                <a:xfrm flipH="1">
                  <a:off x="3152508" y="7437657"/>
                  <a:ext cx="255600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E38F21C8-C0C3-7E49-AE88-22926B52469B}"/>
                </a:ext>
              </a:extLst>
            </p:cNvPr>
            <p:cNvGrpSpPr/>
            <p:nvPr/>
          </p:nvGrpSpPr>
          <p:grpSpPr>
            <a:xfrm>
              <a:off x="4479071" y="7335585"/>
              <a:ext cx="211247" cy="282603"/>
              <a:chOff x="3692302" y="7338235"/>
              <a:chExt cx="231745" cy="310025"/>
            </a:xfrm>
          </p:grpSpPr>
          <p:sp>
            <p:nvSpPr>
              <p:cNvPr id="37" name="Halbbogen 36">
                <a:extLst>
                  <a:ext uri="{FF2B5EF4-FFF2-40B4-BE49-F238E27FC236}">
                    <a16:creationId xmlns:a16="http://schemas.microsoft.com/office/drawing/2014/main" id="{4CF11030-B135-9E4C-ABA0-08707FDBC954}"/>
                  </a:ext>
                </a:extLst>
              </p:cNvPr>
              <p:cNvSpPr/>
              <p:nvPr/>
            </p:nvSpPr>
            <p:spPr>
              <a:xfrm>
                <a:off x="3692302" y="7459282"/>
                <a:ext cx="231745" cy="188978"/>
              </a:xfrm>
              <a:prstGeom prst="blockArc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878D3F10-FE84-7C44-A282-28C19D8D40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60856" y="7338235"/>
                <a:ext cx="99422" cy="9942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48" name="Gerade Verbindung 47">
            <a:extLst>
              <a:ext uri="{FF2B5EF4-FFF2-40B4-BE49-F238E27FC236}">
                <a16:creationId xmlns:a16="http://schemas.microsoft.com/office/drawing/2014/main" id="{F018ADA2-FF0B-CB41-B38F-5D1195970FDA}"/>
              </a:ext>
            </a:extLst>
          </p:cNvPr>
          <p:cNvCxnSpPr>
            <a:cxnSpLocks/>
          </p:cNvCxnSpPr>
          <p:nvPr userDrawn="1"/>
        </p:nvCxnSpPr>
        <p:spPr>
          <a:xfrm>
            <a:off x="1943857" y="7030585"/>
            <a:ext cx="2973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2F015EB2-A964-5146-9CAD-EFDDB942F0F8}"/>
              </a:ext>
            </a:extLst>
          </p:cNvPr>
          <p:cNvSpPr txBox="1"/>
          <p:nvPr userDrawn="1"/>
        </p:nvSpPr>
        <p:spPr>
          <a:xfrm>
            <a:off x="2004246" y="7380659"/>
            <a:ext cx="547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75DFDC5C-0E9C-1445-8CD6-CBFDA89D0DC1}"/>
              </a:ext>
            </a:extLst>
          </p:cNvPr>
          <p:cNvSpPr txBox="1"/>
          <p:nvPr userDrawn="1"/>
        </p:nvSpPr>
        <p:spPr>
          <a:xfrm>
            <a:off x="2730095" y="7386383"/>
            <a:ext cx="602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Watchlist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59A8EDAD-DC91-604E-96EC-61CB9816E39A}"/>
              </a:ext>
            </a:extLst>
          </p:cNvPr>
          <p:cNvSpPr txBox="1"/>
          <p:nvPr userDrawn="1"/>
        </p:nvSpPr>
        <p:spPr>
          <a:xfrm>
            <a:off x="3592778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Rent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B451A252-732E-4749-B760-3EB5EE407BF7}"/>
              </a:ext>
            </a:extLst>
          </p:cNvPr>
          <p:cNvSpPr txBox="1"/>
          <p:nvPr userDrawn="1"/>
        </p:nvSpPr>
        <p:spPr>
          <a:xfrm>
            <a:off x="4379003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118528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5.png"/><Relationship Id="rId18" Type="http://schemas.microsoft.com/office/2007/relationships/hdphoto" Target="../media/hdphoto18.wdp"/><Relationship Id="rId26" Type="http://schemas.openxmlformats.org/officeDocument/2006/relationships/slide" Target="slide9.xml"/><Relationship Id="rId3" Type="http://schemas.openxmlformats.org/officeDocument/2006/relationships/image" Target="../media/image6.png"/><Relationship Id="rId21" Type="http://schemas.openxmlformats.org/officeDocument/2006/relationships/slide" Target="slide4.xml"/><Relationship Id="rId7" Type="http://schemas.microsoft.com/office/2007/relationships/hdphoto" Target="../media/hdphoto11.wdp"/><Relationship Id="rId12" Type="http://schemas.microsoft.com/office/2007/relationships/hdphoto" Target="../media/hdphoto15.wdp"/><Relationship Id="rId17" Type="http://schemas.openxmlformats.org/officeDocument/2006/relationships/image" Target="../media/image9.png"/><Relationship Id="rId25" Type="http://schemas.openxmlformats.org/officeDocument/2006/relationships/slide" Target="slide1.xml"/><Relationship Id="rId2" Type="http://schemas.openxmlformats.org/officeDocument/2006/relationships/image" Target="../media/image7.png"/><Relationship Id="rId16" Type="http://schemas.microsoft.com/office/2007/relationships/hdphoto" Target="../media/hdphoto17.wdp"/><Relationship Id="rId20" Type="http://schemas.openxmlformats.org/officeDocument/2006/relationships/slide" Target="slide3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14.wdp"/><Relationship Id="rId24" Type="http://schemas.openxmlformats.org/officeDocument/2006/relationships/slide" Target="slide7.xml"/><Relationship Id="rId5" Type="http://schemas.microsoft.com/office/2007/relationships/hdphoto" Target="../media/hdphoto10.wdp"/><Relationship Id="rId15" Type="http://schemas.openxmlformats.org/officeDocument/2006/relationships/image" Target="../media/image8.png"/><Relationship Id="rId23" Type="http://schemas.openxmlformats.org/officeDocument/2006/relationships/slide" Target="slide6.xml"/><Relationship Id="rId28" Type="http://schemas.openxmlformats.org/officeDocument/2006/relationships/slide" Target="slide19.xml"/><Relationship Id="rId10" Type="http://schemas.microsoft.com/office/2007/relationships/hdphoto" Target="../media/hdphoto13.wdp"/><Relationship Id="rId19" Type="http://schemas.openxmlformats.org/officeDocument/2006/relationships/slide" Target="slide2.xml"/><Relationship Id="rId31" Type="http://schemas.openxmlformats.org/officeDocument/2006/relationships/slide" Target="slide32.xml"/><Relationship Id="rId4" Type="http://schemas.microsoft.com/office/2007/relationships/hdphoto" Target="../media/hdphoto9.wdp"/><Relationship Id="rId9" Type="http://schemas.microsoft.com/office/2007/relationships/hdphoto" Target="../media/hdphoto12.wdp"/><Relationship Id="rId14" Type="http://schemas.microsoft.com/office/2007/relationships/hdphoto" Target="../media/hdphoto16.wdp"/><Relationship Id="rId22" Type="http://schemas.openxmlformats.org/officeDocument/2006/relationships/slide" Target="slide5.xml"/><Relationship Id="rId27" Type="http://schemas.openxmlformats.org/officeDocument/2006/relationships/slide" Target="slide10.xml"/><Relationship Id="rId30" Type="http://schemas.openxmlformats.org/officeDocument/2006/relationships/slide" Target="slide3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5.png"/><Relationship Id="rId18" Type="http://schemas.microsoft.com/office/2007/relationships/hdphoto" Target="../media/hdphoto25.wdp"/><Relationship Id="rId26" Type="http://schemas.openxmlformats.org/officeDocument/2006/relationships/slide" Target="slide10.xml"/><Relationship Id="rId3" Type="http://schemas.openxmlformats.org/officeDocument/2006/relationships/image" Target="../media/image6.png"/><Relationship Id="rId21" Type="http://schemas.openxmlformats.org/officeDocument/2006/relationships/slide" Target="slide4.xml"/><Relationship Id="rId7" Type="http://schemas.microsoft.com/office/2007/relationships/hdphoto" Target="../media/hdphoto20.wdp"/><Relationship Id="rId12" Type="http://schemas.microsoft.com/office/2007/relationships/hdphoto" Target="../media/hdphoto4.wdp"/><Relationship Id="rId17" Type="http://schemas.openxmlformats.org/officeDocument/2006/relationships/image" Target="../media/image9.png"/><Relationship Id="rId25" Type="http://schemas.openxmlformats.org/officeDocument/2006/relationships/slide" Target="slide1.xml"/><Relationship Id="rId2" Type="http://schemas.openxmlformats.org/officeDocument/2006/relationships/image" Target="../media/image7.png"/><Relationship Id="rId16" Type="http://schemas.microsoft.com/office/2007/relationships/hdphoto" Target="../media/hdphoto17.wdp"/><Relationship Id="rId20" Type="http://schemas.openxmlformats.org/officeDocument/2006/relationships/slide" Target="slide3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23.wdp"/><Relationship Id="rId24" Type="http://schemas.openxmlformats.org/officeDocument/2006/relationships/slide" Target="slide7.xml"/><Relationship Id="rId5" Type="http://schemas.microsoft.com/office/2007/relationships/hdphoto" Target="../media/hdphoto10.wdp"/><Relationship Id="rId15" Type="http://schemas.openxmlformats.org/officeDocument/2006/relationships/image" Target="../media/image8.png"/><Relationship Id="rId23" Type="http://schemas.openxmlformats.org/officeDocument/2006/relationships/slide" Target="slide6.xml"/><Relationship Id="rId28" Type="http://schemas.openxmlformats.org/officeDocument/2006/relationships/slide" Target="slide9.xml"/><Relationship Id="rId10" Type="http://schemas.microsoft.com/office/2007/relationships/hdphoto" Target="../media/hdphoto22.wdp"/><Relationship Id="rId19" Type="http://schemas.openxmlformats.org/officeDocument/2006/relationships/slide" Target="slide2.xml"/><Relationship Id="rId31" Type="http://schemas.openxmlformats.org/officeDocument/2006/relationships/slide" Target="slide32.xml"/><Relationship Id="rId4" Type="http://schemas.microsoft.com/office/2007/relationships/hdphoto" Target="../media/hdphoto19.wdp"/><Relationship Id="rId9" Type="http://schemas.microsoft.com/office/2007/relationships/hdphoto" Target="../media/hdphoto21.wdp"/><Relationship Id="rId14" Type="http://schemas.microsoft.com/office/2007/relationships/hdphoto" Target="../media/hdphoto24.wdp"/><Relationship Id="rId22" Type="http://schemas.openxmlformats.org/officeDocument/2006/relationships/slide" Target="slide5.xml"/><Relationship Id="rId27" Type="http://schemas.openxmlformats.org/officeDocument/2006/relationships/slide" Target="slide19.xml"/><Relationship Id="rId30" Type="http://schemas.openxmlformats.org/officeDocument/2006/relationships/slide" Target="slide3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31.wdp"/><Relationship Id="rId18" Type="http://schemas.openxmlformats.org/officeDocument/2006/relationships/slide" Target="slide2.xml"/><Relationship Id="rId26" Type="http://schemas.openxmlformats.org/officeDocument/2006/relationships/slide" Target="slide19.xml"/><Relationship Id="rId3" Type="http://schemas.openxmlformats.org/officeDocument/2006/relationships/image" Target="../media/image6.png"/><Relationship Id="rId21" Type="http://schemas.openxmlformats.org/officeDocument/2006/relationships/slide" Target="slide5.xml"/><Relationship Id="rId7" Type="http://schemas.microsoft.com/office/2007/relationships/hdphoto" Target="../media/hdphoto28.wdp"/><Relationship Id="rId12" Type="http://schemas.openxmlformats.org/officeDocument/2006/relationships/image" Target="../media/image5.png"/><Relationship Id="rId17" Type="http://schemas.microsoft.com/office/2007/relationships/hdphoto" Target="../media/hdphoto33.wdp"/><Relationship Id="rId25" Type="http://schemas.openxmlformats.org/officeDocument/2006/relationships/slide" Target="slide10.xml"/><Relationship Id="rId2" Type="http://schemas.openxmlformats.org/officeDocument/2006/relationships/image" Target="../media/image7.png"/><Relationship Id="rId16" Type="http://schemas.openxmlformats.org/officeDocument/2006/relationships/image" Target="../media/image9.png"/><Relationship Id="rId20" Type="http://schemas.openxmlformats.org/officeDocument/2006/relationships/slide" Target="slide4.xml"/><Relationship Id="rId29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30.wdp"/><Relationship Id="rId24" Type="http://schemas.openxmlformats.org/officeDocument/2006/relationships/slide" Target="slide1.xml"/><Relationship Id="rId5" Type="http://schemas.microsoft.com/office/2007/relationships/hdphoto" Target="../media/hdphoto27.wdp"/><Relationship Id="rId15" Type="http://schemas.microsoft.com/office/2007/relationships/hdphoto" Target="../media/hdphoto32.wdp"/><Relationship Id="rId23" Type="http://schemas.openxmlformats.org/officeDocument/2006/relationships/slide" Target="slide7.xml"/><Relationship Id="rId28" Type="http://schemas.openxmlformats.org/officeDocument/2006/relationships/slide" Target="slide26.xml"/><Relationship Id="rId10" Type="http://schemas.microsoft.com/office/2007/relationships/hdphoto" Target="../media/hdphoto29.wdp"/><Relationship Id="rId19" Type="http://schemas.openxmlformats.org/officeDocument/2006/relationships/slide" Target="slide3.xml"/><Relationship Id="rId4" Type="http://schemas.microsoft.com/office/2007/relationships/hdphoto" Target="../media/hdphoto26.wdp"/><Relationship Id="rId9" Type="http://schemas.microsoft.com/office/2007/relationships/hdphoto" Target="../media/hdphoto4.wdp"/><Relationship Id="rId14" Type="http://schemas.openxmlformats.org/officeDocument/2006/relationships/image" Target="../media/image8.png"/><Relationship Id="rId22" Type="http://schemas.openxmlformats.org/officeDocument/2006/relationships/slide" Target="slide6.xml"/><Relationship Id="rId27" Type="http://schemas.openxmlformats.org/officeDocument/2006/relationships/slide" Target="slide9.xml"/><Relationship Id="rId30" Type="http://schemas.openxmlformats.org/officeDocument/2006/relationships/slide" Target="slide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5.png"/><Relationship Id="rId18" Type="http://schemas.microsoft.com/office/2007/relationships/hdphoto" Target="../media/hdphoto42.wdp"/><Relationship Id="rId26" Type="http://schemas.openxmlformats.org/officeDocument/2006/relationships/slide" Target="slide10.xml"/><Relationship Id="rId3" Type="http://schemas.openxmlformats.org/officeDocument/2006/relationships/image" Target="../media/image6.png"/><Relationship Id="rId21" Type="http://schemas.openxmlformats.org/officeDocument/2006/relationships/slide" Target="slide4.xml"/><Relationship Id="rId7" Type="http://schemas.microsoft.com/office/2007/relationships/hdphoto" Target="../media/hdphoto36.wdp"/><Relationship Id="rId12" Type="http://schemas.microsoft.com/office/2007/relationships/hdphoto" Target="../media/hdphoto39.wdp"/><Relationship Id="rId17" Type="http://schemas.openxmlformats.org/officeDocument/2006/relationships/image" Target="../media/image9.png"/><Relationship Id="rId25" Type="http://schemas.openxmlformats.org/officeDocument/2006/relationships/slide" Target="slide1.xml"/><Relationship Id="rId2" Type="http://schemas.openxmlformats.org/officeDocument/2006/relationships/image" Target="../media/image7.png"/><Relationship Id="rId16" Type="http://schemas.microsoft.com/office/2007/relationships/hdphoto" Target="../media/hdphoto41.wdp"/><Relationship Id="rId20" Type="http://schemas.openxmlformats.org/officeDocument/2006/relationships/slide" Target="slide3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22.wdp"/><Relationship Id="rId24" Type="http://schemas.openxmlformats.org/officeDocument/2006/relationships/slide" Target="slide7.xml"/><Relationship Id="rId5" Type="http://schemas.microsoft.com/office/2007/relationships/hdphoto" Target="../media/hdphoto35.wdp"/><Relationship Id="rId15" Type="http://schemas.openxmlformats.org/officeDocument/2006/relationships/image" Target="../media/image8.png"/><Relationship Id="rId23" Type="http://schemas.openxmlformats.org/officeDocument/2006/relationships/slide" Target="slide6.xml"/><Relationship Id="rId28" Type="http://schemas.openxmlformats.org/officeDocument/2006/relationships/slide" Target="slide9.xml"/><Relationship Id="rId10" Type="http://schemas.microsoft.com/office/2007/relationships/hdphoto" Target="../media/hdphoto38.wdp"/><Relationship Id="rId19" Type="http://schemas.openxmlformats.org/officeDocument/2006/relationships/slide" Target="slide2.xml"/><Relationship Id="rId31" Type="http://schemas.openxmlformats.org/officeDocument/2006/relationships/slide" Target="slide32.xml"/><Relationship Id="rId4" Type="http://schemas.microsoft.com/office/2007/relationships/hdphoto" Target="../media/hdphoto34.wdp"/><Relationship Id="rId9" Type="http://schemas.microsoft.com/office/2007/relationships/hdphoto" Target="../media/hdphoto37.wdp"/><Relationship Id="rId14" Type="http://schemas.microsoft.com/office/2007/relationships/hdphoto" Target="../media/hdphoto40.wdp"/><Relationship Id="rId22" Type="http://schemas.openxmlformats.org/officeDocument/2006/relationships/slide" Target="slide5.xml"/><Relationship Id="rId27" Type="http://schemas.openxmlformats.org/officeDocument/2006/relationships/slide" Target="slide19.xml"/><Relationship Id="rId30" Type="http://schemas.openxmlformats.org/officeDocument/2006/relationships/slide" Target="slide3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5.png"/><Relationship Id="rId18" Type="http://schemas.microsoft.com/office/2007/relationships/hdphoto" Target="../media/hdphoto47.wdp"/><Relationship Id="rId26" Type="http://schemas.openxmlformats.org/officeDocument/2006/relationships/slide" Target="slide10.xml"/><Relationship Id="rId3" Type="http://schemas.openxmlformats.org/officeDocument/2006/relationships/image" Target="../media/image6.png"/><Relationship Id="rId21" Type="http://schemas.openxmlformats.org/officeDocument/2006/relationships/slide" Target="slide4.xml"/><Relationship Id="rId7" Type="http://schemas.microsoft.com/office/2007/relationships/hdphoto" Target="../media/hdphoto44.wdp"/><Relationship Id="rId12" Type="http://schemas.microsoft.com/office/2007/relationships/hdphoto" Target="../media/hdphoto22.wdp"/><Relationship Id="rId17" Type="http://schemas.openxmlformats.org/officeDocument/2006/relationships/image" Target="../media/image9.png"/><Relationship Id="rId25" Type="http://schemas.openxmlformats.org/officeDocument/2006/relationships/slide" Target="slide1.xml"/><Relationship Id="rId2" Type="http://schemas.openxmlformats.org/officeDocument/2006/relationships/image" Target="../media/image7.png"/><Relationship Id="rId16" Type="http://schemas.microsoft.com/office/2007/relationships/hdphoto" Target="../media/hdphoto46.wdp"/><Relationship Id="rId20" Type="http://schemas.openxmlformats.org/officeDocument/2006/relationships/slide" Target="slide3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14.wdp"/><Relationship Id="rId24" Type="http://schemas.openxmlformats.org/officeDocument/2006/relationships/slide" Target="slide7.xml"/><Relationship Id="rId5" Type="http://schemas.microsoft.com/office/2007/relationships/hdphoto" Target="../media/hdphoto10.wdp"/><Relationship Id="rId15" Type="http://schemas.openxmlformats.org/officeDocument/2006/relationships/image" Target="../media/image8.png"/><Relationship Id="rId23" Type="http://schemas.openxmlformats.org/officeDocument/2006/relationships/slide" Target="slide6.xml"/><Relationship Id="rId28" Type="http://schemas.openxmlformats.org/officeDocument/2006/relationships/slide" Target="slide9.xml"/><Relationship Id="rId10" Type="http://schemas.microsoft.com/office/2007/relationships/hdphoto" Target="../media/hdphoto29.wdp"/><Relationship Id="rId19" Type="http://schemas.openxmlformats.org/officeDocument/2006/relationships/slide" Target="slide2.xml"/><Relationship Id="rId31" Type="http://schemas.openxmlformats.org/officeDocument/2006/relationships/slide" Target="slide32.xml"/><Relationship Id="rId4" Type="http://schemas.microsoft.com/office/2007/relationships/hdphoto" Target="../media/hdphoto43.wdp"/><Relationship Id="rId9" Type="http://schemas.microsoft.com/office/2007/relationships/hdphoto" Target="../media/hdphoto45.wdp"/><Relationship Id="rId14" Type="http://schemas.microsoft.com/office/2007/relationships/hdphoto" Target="../media/hdphoto31.wdp"/><Relationship Id="rId22" Type="http://schemas.openxmlformats.org/officeDocument/2006/relationships/slide" Target="slide5.xml"/><Relationship Id="rId27" Type="http://schemas.openxmlformats.org/officeDocument/2006/relationships/slide" Target="slide19.xml"/><Relationship Id="rId30" Type="http://schemas.openxmlformats.org/officeDocument/2006/relationships/slide" Target="slide3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5.png"/><Relationship Id="rId18" Type="http://schemas.microsoft.com/office/2007/relationships/hdphoto" Target="../media/hdphoto52.wdp"/><Relationship Id="rId26" Type="http://schemas.openxmlformats.org/officeDocument/2006/relationships/slide" Target="slide10.xml"/><Relationship Id="rId3" Type="http://schemas.openxmlformats.org/officeDocument/2006/relationships/image" Target="../media/image6.png"/><Relationship Id="rId21" Type="http://schemas.openxmlformats.org/officeDocument/2006/relationships/slide" Target="slide4.xml"/><Relationship Id="rId7" Type="http://schemas.microsoft.com/office/2007/relationships/hdphoto" Target="../media/hdphoto48.wdp"/><Relationship Id="rId12" Type="http://schemas.microsoft.com/office/2007/relationships/hdphoto" Target="../media/hdphoto50.wdp"/><Relationship Id="rId17" Type="http://schemas.openxmlformats.org/officeDocument/2006/relationships/image" Target="../media/image9.png"/><Relationship Id="rId25" Type="http://schemas.openxmlformats.org/officeDocument/2006/relationships/slide" Target="slide1.xml"/><Relationship Id="rId2" Type="http://schemas.openxmlformats.org/officeDocument/2006/relationships/image" Target="../media/image7.png"/><Relationship Id="rId16" Type="http://schemas.microsoft.com/office/2007/relationships/hdphoto" Target="../media/hdphoto51.wdp"/><Relationship Id="rId20" Type="http://schemas.openxmlformats.org/officeDocument/2006/relationships/slide" Target="slide3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24" Type="http://schemas.openxmlformats.org/officeDocument/2006/relationships/slide" Target="slide7.xml"/><Relationship Id="rId5" Type="http://schemas.microsoft.com/office/2007/relationships/hdphoto" Target="../media/hdphoto27.wdp"/><Relationship Id="rId15" Type="http://schemas.openxmlformats.org/officeDocument/2006/relationships/image" Target="../media/image8.png"/><Relationship Id="rId23" Type="http://schemas.openxmlformats.org/officeDocument/2006/relationships/slide" Target="slide6.xml"/><Relationship Id="rId28" Type="http://schemas.openxmlformats.org/officeDocument/2006/relationships/slide" Target="slide9.xml"/><Relationship Id="rId10" Type="http://schemas.microsoft.com/office/2007/relationships/hdphoto" Target="../media/hdphoto21.wdp"/><Relationship Id="rId19" Type="http://schemas.openxmlformats.org/officeDocument/2006/relationships/slide" Target="slide2.xml"/><Relationship Id="rId31" Type="http://schemas.openxmlformats.org/officeDocument/2006/relationships/slide" Target="slide32.xml"/><Relationship Id="rId4" Type="http://schemas.microsoft.com/office/2007/relationships/hdphoto" Target="../media/hdphoto10.wdp"/><Relationship Id="rId9" Type="http://schemas.microsoft.com/office/2007/relationships/hdphoto" Target="../media/hdphoto49.wdp"/><Relationship Id="rId14" Type="http://schemas.microsoft.com/office/2007/relationships/hdphoto" Target="../media/hdphoto16.wdp"/><Relationship Id="rId22" Type="http://schemas.openxmlformats.org/officeDocument/2006/relationships/slide" Target="slide5.xml"/><Relationship Id="rId27" Type="http://schemas.openxmlformats.org/officeDocument/2006/relationships/slide" Target="slide19.xml"/><Relationship Id="rId30" Type="http://schemas.openxmlformats.org/officeDocument/2006/relationships/slide" Target="slide3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microsoft.com/office/2007/relationships/hdphoto" Target="../media/hdphoto53.wdp"/><Relationship Id="rId7" Type="http://schemas.openxmlformats.org/officeDocument/2006/relationships/slide" Target="slide1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microsoft.com/office/2007/relationships/hdphoto" Target="../media/hdphoto54.wdp"/><Relationship Id="rId7" Type="http://schemas.openxmlformats.org/officeDocument/2006/relationships/slide" Target="slide1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12.jpeg"/><Relationship Id="rId3" Type="http://schemas.microsoft.com/office/2007/relationships/hdphoto" Target="../media/hdphoto55.wdp"/><Relationship Id="rId7" Type="http://schemas.openxmlformats.org/officeDocument/2006/relationships/slide" Target="slide27.xml"/><Relationship Id="rId12" Type="http://schemas.openxmlformats.org/officeDocument/2006/relationships/slide" Target="slide3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slide" Target="slide31.xml"/><Relationship Id="rId5" Type="http://schemas.microsoft.com/office/2007/relationships/hdphoto" Target="../media/hdphoto56.wdp"/><Relationship Id="rId10" Type="http://schemas.openxmlformats.org/officeDocument/2006/relationships/slide" Target="slide30.xml"/><Relationship Id="rId4" Type="http://schemas.openxmlformats.org/officeDocument/2006/relationships/image" Target="../media/image6.png"/><Relationship Id="rId9" Type="http://schemas.openxmlformats.org/officeDocument/2006/relationships/slide" Target="slide2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21.xml"/><Relationship Id="rId18" Type="http://schemas.microsoft.com/office/2007/relationships/hdphoto" Target="../media/hdphoto58.wdp"/><Relationship Id="rId3" Type="http://schemas.openxmlformats.org/officeDocument/2006/relationships/image" Target="../media/image14.png"/><Relationship Id="rId21" Type="http://schemas.microsoft.com/office/2007/relationships/hdphoto" Target="../media/hdphoto59.wdp"/><Relationship Id="rId7" Type="http://schemas.openxmlformats.org/officeDocument/2006/relationships/slide" Target="slide1.xml"/><Relationship Id="rId12" Type="http://schemas.openxmlformats.org/officeDocument/2006/relationships/slide" Target="slide20.xml"/><Relationship Id="rId17" Type="http://schemas.openxmlformats.org/officeDocument/2006/relationships/image" Target="../media/image15.png"/><Relationship Id="rId2" Type="http://schemas.openxmlformats.org/officeDocument/2006/relationships/image" Target="../media/image13.png"/><Relationship Id="rId16" Type="http://schemas.openxmlformats.org/officeDocument/2006/relationships/slide" Target="slide25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microsoft.com/office/2007/relationships/hdphoto" Target="../media/hdphoto55.wdp"/><Relationship Id="rId5" Type="http://schemas.openxmlformats.org/officeDocument/2006/relationships/slide" Target="slide11.xml"/><Relationship Id="rId15" Type="http://schemas.openxmlformats.org/officeDocument/2006/relationships/slide" Target="slide23.xml"/><Relationship Id="rId10" Type="http://schemas.openxmlformats.org/officeDocument/2006/relationships/image" Target="../media/image11.png"/><Relationship Id="rId19" Type="http://schemas.openxmlformats.org/officeDocument/2006/relationships/image" Target="../media/image16.png"/><Relationship Id="rId4" Type="http://schemas.microsoft.com/office/2007/relationships/hdphoto" Target="../media/hdphoto57.wdp"/><Relationship Id="rId9" Type="http://schemas.openxmlformats.org/officeDocument/2006/relationships/slide" Target="slide19.xml"/><Relationship Id="rId14" Type="http://schemas.openxmlformats.org/officeDocument/2006/relationships/slide" Target="slide22.xml"/><Relationship Id="rId2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1.png"/><Relationship Id="rId7" Type="http://schemas.openxmlformats.org/officeDocument/2006/relationships/slide" Target="slide7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microsoft.com/office/2007/relationships/hdphoto" Target="../media/hdphoto55.wdp"/><Relationship Id="rId9" Type="http://schemas.openxmlformats.org/officeDocument/2006/relationships/slide" Target="slide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microsoft.com/office/2007/relationships/hdphoto" Target="../media/hdphoto55.wdp"/><Relationship Id="rId7" Type="http://schemas.openxmlformats.org/officeDocument/2006/relationships/slide" Target="slide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.xml"/><Relationship Id="rId3" Type="http://schemas.microsoft.com/office/2007/relationships/hdphoto" Target="../media/hdphoto55.wdp"/><Relationship Id="rId7" Type="http://schemas.openxmlformats.org/officeDocument/2006/relationships/slide" Target="slide14.xml"/><Relationship Id="rId12" Type="http://schemas.openxmlformats.org/officeDocument/2006/relationships/slide" Target="slide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slide" Target="slide18.xml"/><Relationship Id="rId5" Type="http://schemas.openxmlformats.org/officeDocument/2006/relationships/image" Target="../media/image19.png"/><Relationship Id="rId15" Type="http://schemas.openxmlformats.org/officeDocument/2006/relationships/slide" Target="slide19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Relationship Id="rId1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.xml"/><Relationship Id="rId3" Type="http://schemas.microsoft.com/office/2007/relationships/hdphoto" Target="../media/hdphoto55.wdp"/><Relationship Id="rId7" Type="http://schemas.openxmlformats.org/officeDocument/2006/relationships/slide" Target="slide13.xml"/><Relationship Id="rId12" Type="http://schemas.openxmlformats.org/officeDocument/2006/relationships/slide" Target="slide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slide" Target="slide18.xml"/><Relationship Id="rId5" Type="http://schemas.openxmlformats.org/officeDocument/2006/relationships/image" Target="../media/image19.png"/><Relationship Id="rId15" Type="http://schemas.openxmlformats.org/officeDocument/2006/relationships/slide" Target="slide19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Relationship Id="rId14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.xml"/><Relationship Id="rId3" Type="http://schemas.microsoft.com/office/2007/relationships/hdphoto" Target="../media/hdphoto55.wdp"/><Relationship Id="rId7" Type="http://schemas.openxmlformats.org/officeDocument/2006/relationships/slide" Target="slide13.xml"/><Relationship Id="rId12" Type="http://schemas.openxmlformats.org/officeDocument/2006/relationships/slide" Target="slide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slide" Target="slide18.xml"/><Relationship Id="rId5" Type="http://schemas.openxmlformats.org/officeDocument/2006/relationships/image" Target="../media/image20.png"/><Relationship Id="rId15" Type="http://schemas.openxmlformats.org/officeDocument/2006/relationships/slide" Target="slide19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Relationship Id="rId14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.xml"/><Relationship Id="rId3" Type="http://schemas.microsoft.com/office/2007/relationships/hdphoto" Target="../media/hdphoto55.wdp"/><Relationship Id="rId7" Type="http://schemas.openxmlformats.org/officeDocument/2006/relationships/slide" Target="slide14.xml"/><Relationship Id="rId12" Type="http://schemas.openxmlformats.org/officeDocument/2006/relationships/slide" Target="slide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slide" Target="slide18.xml"/><Relationship Id="rId5" Type="http://schemas.openxmlformats.org/officeDocument/2006/relationships/image" Target="../media/image19.png"/><Relationship Id="rId15" Type="http://schemas.openxmlformats.org/officeDocument/2006/relationships/slide" Target="slide19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3.xml"/><Relationship Id="rId14" Type="http://schemas.openxmlformats.org/officeDocument/2006/relationships/slide" Target="slid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.xml"/><Relationship Id="rId3" Type="http://schemas.microsoft.com/office/2007/relationships/hdphoto" Target="../media/hdphoto55.wdp"/><Relationship Id="rId7" Type="http://schemas.openxmlformats.org/officeDocument/2006/relationships/slide" Target="slide14.xml"/><Relationship Id="rId12" Type="http://schemas.openxmlformats.org/officeDocument/2006/relationships/slide" Target="slide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slide" Target="slide18.xml"/><Relationship Id="rId5" Type="http://schemas.openxmlformats.org/officeDocument/2006/relationships/image" Target="../media/image19.png"/><Relationship Id="rId15" Type="http://schemas.openxmlformats.org/officeDocument/2006/relationships/slide" Target="slide19.xml"/><Relationship Id="rId10" Type="http://schemas.openxmlformats.org/officeDocument/2006/relationships/slide" Target="slide13.xml"/><Relationship Id="rId4" Type="http://schemas.openxmlformats.org/officeDocument/2006/relationships/slide" Target="slide11.xml"/><Relationship Id="rId9" Type="http://schemas.openxmlformats.org/officeDocument/2006/relationships/slide" Target="slide16.xml"/><Relationship Id="rId14" Type="http://schemas.openxmlformats.org/officeDocument/2006/relationships/slide" Target="slide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.xml"/><Relationship Id="rId3" Type="http://schemas.microsoft.com/office/2007/relationships/hdphoto" Target="../media/hdphoto55.wdp"/><Relationship Id="rId7" Type="http://schemas.openxmlformats.org/officeDocument/2006/relationships/slide" Target="slide14.xml"/><Relationship Id="rId12" Type="http://schemas.openxmlformats.org/officeDocument/2006/relationships/slide" Target="slide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slide" Target="slide13.xml"/><Relationship Id="rId5" Type="http://schemas.openxmlformats.org/officeDocument/2006/relationships/image" Target="../media/image19.png"/><Relationship Id="rId15" Type="http://schemas.openxmlformats.org/officeDocument/2006/relationships/slide" Target="slide19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Relationship Id="rId14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slide" Target="slide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5.jpg"/><Relationship Id="rId3" Type="http://schemas.microsoft.com/office/2007/relationships/hdphoto" Target="../media/hdphoto55.wdp"/><Relationship Id="rId7" Type="http://schemas.openxmlformats.org/officeDocument/2006/relationships/slide" Target="slide19.xml"/><Relationship Id="rId12" Type="http://schemas.microsoft.com/office/2007/relationships/hdphoto" Target="../media/hdphoto60.wdp"/><Relationship Id="rId2" Type="http://schemas.openxmlformats.org/officeDocument/2006/relationships/image" Target="../media/image11.png"/><Relationship Id="rId16" Type="http://schemas.openxmlformats.org/officeDocument/2006/relationships/slide" Target="slide5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image" Target="../media/image24.png"/><Relationship Id="rId5" Type="http://schemas.openxmlformats.org/officeDocument/2006/relationships/slide" Target="slide7.xml"/><Relationship Id="rId15" Type="http://schemas.openxmlformats.org/officeDocument/2006/relationships/slide" Target="slide51.xml"/><Relationship Id="rId10" Type="http://schemas.openxmlformats.org/officeDocument/2006/relationships/image" Target="../media/image23.jpg"/><Relationship Id="rId4" Type="http://schemas.openxmlformats.org/officeDocument/2006/relationships/slide" Target="slide10.xml"/><Relationship Id="rId9" Type="http://schemas.openxmlformats.org/officeDocument/2006/relationships/image" Target="../media/image22.jpeg"/><Relationship Id="rId14" Type="http://schemas.openxmlformats.org/officeDocument/2006/relationships/slide" Target="slide4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27.jpg"/><Relationship Id="rId7" Type="http://schemas.openxmlformats.org/officeDocument/2006/relationships/slide" Target="slide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38.xml"/><Relationship Id="rId5" Type="http://schemas.microsoft.com/office/2007/relationships/hdphoto" Target="../media/hdphoto55.wdp"/><Relationship Id="rId10" Type="http://schemas.openxmlformats.org/officeDocument/2006/relationships/slide" Target="slide50.xml"/><Relationship Id="rId4" Type="http://schemas.openxmlformats.org/officeDocument/2006/relationships/image" Target="../media/image11.png"/><Relationship Id="rId9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microsoft.com/office/2007/relationships/hdphoto" Target="../media/hdphoto55.wdp"/><Relationship Id="rId7" Type="http://schemas.openxmlformats.org/officeDocument/2006/relationships/slide" Target="slide1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slide" Target="slide39.xml"/><Relationship Id="rId5" Type="http://schemas.openxmlformats.org/officeDocument/2006/relationships/slide" Target="slide7.xml"/><Relationship Id="rId10" Type="http://schemas.openxmlformats.org/officeDocument/2006/relationships/slide" Target="slide49.xml"/><Relationship Id="rId4" Type="http://schemas.openxmlformats.org/officeDocument/2006/relationships/slide" Target="slide10.xml"/><Relationship Id="rId9" Type="http://schemas.openxmlformats.org/officeDocument/2006/relationships/image" Target="../media/image2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.xml"/><Relationship Id="rId7" Type="http://schemas.microsoft.com/office/2007/relationships/hdphoto" Target="../media/hdphoto55.wdp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microsoft.com/office/2007/relationships/hdphoto" Target="../media/hdphoto61.wdp"/><Relationship Id="rId5" Type="http://schemas.openxmlformats.org/officeDocument/2006/relationships/slide" Target="slide19.xml"/><Relationship Id="rId10" Type="http://schemas.openxmlformats.org/officeDocument/2006/relationships/image" Target="../media/image30.png"/><Relationship Id="rId4" Type="http://schemas.openxmlformats.org/officeDocument/2006/relationships/slide" Target="slide10.xml"/><Relationship Id="rId9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62.wdp"/><Relationship Id="rId7" Type="http://schemas.openxmlformats.org/officeDocument/2006/relationships/slide" Target="slide19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24.xml"/><Relationship Id="rId5" Type="http://schemas.openxmlformats.org/officeDocument/2006/relationships/slide" Target="slide1.xml"/><Relationship Id="rId10" Type="http://schemas.openxmlformats.org/officeDocument/2006/relationships/slide" Target="slide23.xml"/><Relationship Id="rId4" Type="http://schemas.openxmlformats.org/officeDocument/2006/relationships/slide" Target="slide7.xml"/><Relationship Id="rId9" Type="http://schemas.microsoft.com/office/2007/relationships/hdphoto" Target="../media/hdphoto55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59.xml"/><Relationship Id="rId3" Type="http://schemas.openxmlformats.org/officeDocument/2006/relationships/slide" Target="slide1.xml"/><Relationship Id="rId7" Type="http://schemas.microsoft.com/office/2007/relationships/hdphoto" Target="../media/hdphoto55.wdp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19.xml"/><Relationship Id="rId4" Type="http://schemas.openxmlformats.org/officeDocument/2006/relationships/slide" Target="slide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32.xml"/><Relationship Id="rId3" Type="http://schemas.microsoft.com/office/2007/relationships/hdphoto" Target="../media/hdphoto55.wdp"/><Relationship Id="rId7" Type="http://schemas.openxmlformats.org/officeDocument/2006/relationships/slide" Target="slide19.xml"/><Relationship Id="rId12" Type="http://schemas.openxmlformats.org/officeDocument/2006/relationships/slide" Target="slide3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30.xml"/><Relationship Id="rId5" Type="http://schemas.openxmlformats.org/officeDocument/2006/relationships/slide" Target="slide1.xml"/><Relationship Id="rId15" Type="http://schemas.openxmlformats.org/officeDocument/2006/relationships/slide" Target="slide34.xml"/><Relationship Id="rId10" Type="http://schemas.openxmlformats.org/officeDocument/2006/relationships/slide" Target="slide29.xml"/><Relationship Id="rId4" Type="http://schemas.openxmlformats.org/officeDocument/2006/relationships/slide" Target="slide7.xml"/><Relationship Id="rId9" Type="http://schemas.openxmlformats.org/officeDocument/2006/relationships/slide" Target="slide28.xml"/><Relationship Id="rId14" Type="http://schemas.openxmlformats.org/officeDocument/2006/relationships/slide" Target="slide3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36.xml"/><Relationship Id="rId3" Type="http://schemas.microsoft.com/office/2007/relationships/hdphoto" Target="../media/hdphoto55.wdp"/><Relationship Id="rId7" Type="http://schemas.openxmlformats.org/officeDocument/2006/relationships/slide" Target="slide10.xml"/><Relationship Id="rId12" Type="http://schemas.openxmlformats.org/officeDocument/2006/relationships/slide" Target="slide3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image" Target="../media/image34.jpg"/><Relationship Id="rId5" Type="http://schemas.openxmlformats.org/officeDocument/2006/relationships/slide" Target="slide7.xml"/><Relationship Id="rId10" Type="http://schemas.openxmlformats.org/officeDocument/2006/relationships/image" Target="../media/image33.png"/><Relationship Id="rId4" Type="http://schemas.openxmlformats.org/officeDocument/2006/relationships/slide" Target="slide26.xml"/><Relationship Id="rId9" Type="http://schemas.openxmlformats.org/officeDocument/2006/relationships/image" Target="../media/image32.jpg"/><Relationship Id="rId14" Type="http://schemas.openxmlformats.org/officeDocument/2006/relationships/slide" Target="slide3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slide" Target="slide38.xml"/><Relationship Id="rId3" Type="http://schemas.openxmlformats.org/officeDocument/2006/relationships/image" Target="../media/image28.jpg"/><Relationship Id="rId7" Type="http://schemas.openxmlformats.org/officeDocument/2006/relationships/slide" Target="slide7.xml"/><Relationship Id="rId12" Type="http://schemas.openxmlformats.org/officeDocument/2006/relationships/slide" Target="slide21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5.wdp"/><Relationship Id="rId11" Type="http://schemas.openxmlformats.org/officeDocument/2006/relationships/slide" Target="slide26.xml"/><Relationship Id="rId5" Type="http://schemas.openxmlformats.org/officeDocument/2006/relationships/image" Target="../media/image11.png"/><Relationship Id="rId15" Type="http://schemas.openxmlformats.org/officeDocument/2006/relationships/slide" Target="slide40.xml"/><Relationship Id="rId10" Type="http://schemas.openxmlformats.org/officeDocument/2006/relationships/slide" Target="slide19.xml"/><Relationship Id="rId4" Type="http://schemas.openxmlformats.org/officeDocument/2006/relationships/image" Target="../media/image26.jpg"/><Relationship Id="rId9" Type="http://schemas.openxmlformats.org/officeDocument/2006/relationships/slide" Target="slide10.xml"/><Relationship Id="rId14" Type="http://schemas.openxmlformats.org/officeDocument/2006/relationships/slide" Target="slide3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slide" Target="slide42.xml"/><Relationship Id="rId3" Type="http://schemas.openxmlformats.org/officeDocument/2006/relationships/image" Target="../media/image37.jpg"/><Relationship Id="rId7" Type="http://schemas.openxmlformats.org/officeDocument/2006/relationships/slide" Target="slide7.xml"/><Relationship Id="rId12" Type="http://schemas.openxmlformats.org/officeDocument/2006/relationships/slide" Target="slide41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microsoft.com/office/2007/relationships/hdphoto" Target="../media/hdphoto55.wdp"/><Relationship Id="rId11" Type="http://schemas.openxmlformats.org/officeDocument/2006/relationships/slide" Target="slide26.xml"/><Relationship Id="rId5" Type="http://schemas.openxmlformats.org/officeDocument/2006/relationships/image" Target="../media/image11.png"/><Relationship Id="rId10" Type="http://schemas.openxmlformats.org/officeDocument/2006/relationships/slide" Target="slide19.xml"/><Relationship Id="rId4" Type="http://schemas.openxmlformats.org/officeDocument/2006/relationships/image" Target="../media/image38.jpg"/><Relationship Id="rId9" Type="http://schemas.openxmlformats.org/officeDocument/2006/relationships/slide" Target="slide10.xml"/><Relationship Id="rId14" Type="http://schemas.openxmlformats.org/officeDocument/2006/relationships/slide" Target="slide4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45.xml"/><Relationship Id="rId3" Type="http://schemas.openxmlformats.org/officeDocument/2006/relationships/image" Target="../media/image40.jpeg"/><Relationship Id="rId7" Type="http://schemas.openxmlformats.org/officeDocument/2006/relationships/slide" Target="slide26.xml"/><Relationship Id="rId12" Type="http://schemas.openxmlformats.org/officeDocument/2006/relationships/slide" Target="slide44.xm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microsoft.com/office/2007/relationships/hdphoto" Target="../media/hdphoto55.wdp"/><Relationship Id="rId11" Type="http://schemas.openxmlformats.org/officeDocument/2006/relationships/slide" Target="slide19.xml"/><Relationship Id="rId5" Type="http://schemas.openxmlformats.org/officeDocument/2006/relationships/image" Target="../media/image11.png"/><Relationship Id="rId10" Type="http://schemas.openxmlformats.org/officeDocument/2006/relationships/slide" Target="slide10.xml"/><Relationship Id="rId4" Type="http://schemas.openxmlformats.org/officeDocument/2006/relationships/image" Target="../media/image41.jpg"/><Relationship Id="rId9" Type="http://schemas.openxmlformats.org/officeDocument/2006/relationships/slide" Target="slide1.xml"/><Relationship Id="rId14" Type="http://schemas.openxmlformats.org/officeDocument/2006/relationships/slide" Target="slide4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49.xml"/><Relationship Id="rId3" Type="http://schemas.openxmlformats.org/officeDocument/2006/relationships/image" Target="../media/image29.jpg"/><Relationship Id="rId7" Type="http://schemas.microsoft.com/office/2007/relationships/hdphoto" Target="../media/hdphoto55.wdp"/><Relationship Id="rId12" Type="http://schemas.openxmlformats.org/officeDocument/2006/relationships/slide" Target="slide19.xm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slide" Target="slide10.xml"/><Relationship Id="rId5" Type="http://schemas.openxmlformats.org/officeDocument/2006/relationships/image" Target="../media/image22.jpeg"/><Relationship Id="rId15" Type="http://schemas.openxmlformats.org/officeDocument/2006/relationships/slide" Target="slide47.xml"/><Relationship Id="rId10" Type="http://schemas.openxmlformats.org/officeDocument/2006/relationships/slide" Target="slide1.xml"/><Relationship Id="rId4" Type="http://schemas.openxmlformats.org/officeDocument/2006/relationships/image" Target="../media/image21.jpg"/><Relationship Id="rId9" Type="http://schemas.openxmlformats.org/officeDocument/2006/relationships/slide" Target="slide7.xml"/><Relationship Id="rId14" Type="http://schemas.openxmlformats.org/officeDocument/2006/relationships/slide" Target="slide48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55.wdp"/><Relationship Id="rId13" Type="http://schemas.openxmlformats.org/officeDocument/2006/relationships/slide" Target="slide19.xml"/><Relationship Id="rId3" Type="http://schemas.openxmlformats.org/officeDocument/2006/relationships/image" Target="../media/image24.png"/><Relationship Id="rId7" Type="http://schemas.openxmlformats.org/officeDocument/2006/relationships/image" Target="../media/image11.png"/><Relationship Id="rId12" Type="http://schemas.openxmlformats.org/officeDocument/2006/relationships/slide" Target="slide10.xml"/><Relationship Id="rId17" Type="http://schemas.openxmlformats.org/officeDocument/2006/relationships/slide" Target="slide52.xml"/><Relationship Id="rId2" Type="http://schemas.openxmlformats.org/officeDocument/2006/relationships/image" Target="../media/image23.jpg"/><Relationship Id="rId16" Type="http://schemas.openxmlformats.org/officeDocument/2006/relationships/slide" Target="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11" Type="http://schemas.openxmlformats.org/officeDocument/2006/relationships/slide" Target="slide1.xml"/><Relationship Id="rId5" Type="http://schemas.openxmlformats.org/officeDocument/2006/relationships/image" Target="../media/image27.jpg"/><Relationship Id="rId15" Type="http://schemas.openxmlformats.org/officeDocument/2006/relationships/slide" Target="slide50.xml"/><Relationship Id="rId10" Type="http://schemas.openxmlformats.org/officeDocument/2006/relationships/slide" Target="slide7.xml"/><Relationship Id="rId4" Type="http://schemas.microsoft.com/office/2007/relationships/hdphoto" Target="../media/hdphoto60.wdp"/><Relationship Id="rId9" Type="http://schemas.openxmlformats.org/officeDocument/2006/relationships/slide" Target="slide26.xml"/><Relationship Id="rId14" Type="http://schemas.openxmlformats.org/officeDocument/2006/relationships/slide" Target="slide2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54.xml"/><Relationship Id="rId3" Type="http://schemas.openxmlformats.org/officeDocument/2006/relationships/image" Target="../media/image11.png"/><Relationship Id="rId7" Type="http://schemas.openxmlformats.org/officeDocument/2006/relationships/slide" Target="slide1.xml"/><Relationship Id="rId12" Type="http://schemas.openxmlformats.org/officeDocument/2006/relationships/slide" Target="slide53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45.jpg"/><Relationship Id="rId5" Type="http://schemas.openxmlformats.org/officeDocument/2006/relationships/slide" Target="slide26.xml"/><Relationship Id="rId10" Type="http://schemas.openxmlformats.org/officeDocument/2006/relationships/image" Target="../media/image44.png"/><Relationship Id="rId4" Type="http://schemas.microsoft.com/office/2007/relationships/hdphoto" Target="../media/hdphoto55.wdp"/><Relationship Id="rId9" Type="http://schemas.openxmlformats.org/officeDocument/2006/relationships/slide" Target="slide19.xml"/><Relationship Id="rId14" Type="http://schemas.openxmlformats.org/officeDocument/2006/relationships/slide" Target="slide5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57.xml"/><Relationship Id="rId3" Type="http://schemas.openxmlformats.org/officeDocument/2006/relationships/image" Target="../media/image47.jpg"/><Relationship Id="rId7" Type="http://schemas.openxmlformats.org/officeDocument/2006/relationships/slide" Target="slide26.xml"/><Relationship Id="rId12" Type="http://schemas.openxmlformats.org/officeDocument/2006/relationships/slide" Target="slide56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5.wdp"/><Relationship Id="rId11" Type="http://schemas.openxmlformats.org/officeDocument/2006/relationships/slide" Target="slide19.xml"/><Relationship Id="rId5" Type="http://schemas.openxmlformats.org/officeDocument/2006/relationships/image" Target="../media/image11.png"/><Relationship Id="rId10" Type="http://schemas.openxmlformats.org/officeDocument/2006/relationships/slide" Target="slide10.xml"/><Relationship Id="rId4" Type="http://schemas.openxmlformats.org/officeDocument/2006/relationships/image" Target="../media/image48.jpg"/><Relationship Id="rId9" Type="http://schemas.openxmlformats.org/officeDocument/2006/relationships/slide" Target="slide1.xml"/><Relationship Id="rId14" Type="http://schemas.openxmlformats.org/officeDocument/2006/relationships/slide" Target="slide5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microsoft.com/office/2007/relationships/hdphoto" Target="../media/hdphoto55.wdp"/><Relationship Id="rId7" Type="http://schemas.openxmlformats.org/officeDocument/2006/relationships/slide" Target="slide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21.xml"/><Relationship Id="rId4" Type="http://schemas.openxmlformats.org/officeDocument/2006/relationships/slide" Target="slide27.xml"/><Relationship Id="rId9" Type="http://schemas.openxmlformats.org/officeDocument/2006/relationships/image" Target="../media/image32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1.png"/><Relationship Id="rId7" Type="http://schemas.openxmlformats.org/officeDocument/2006/relationships/slide" Target="slide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27.xml"/><Relationship Id="rId10" Type="http://schemas.openxmlformats.org/officeDocument/2006/relationships/slide" Target="slide21.xml"/><Relationship Id="rId4" Type="http://schemas.microsoft.com/office/2007/relationships/hdphoto" Target="../media/hdphoto55.wdp"/><Relationship Id="rId9" Type="http://schemas.openxmlformats.org/officeDocument/2006/relationships/slide" Target="slide1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1.png"/><Relationship Id="rId7" Type="http://schemas.openxmlformats.org/officeDocument/2006/relationships/slide" Target="slide1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27.xml"/><Relationship Id="rId10" Type="http://schemas.openxmlformats.org/officeDocument/2006/relationships/slide" Target="slide21.xml"/><Relationship Id="rId4" Type="http://schemas.microsoft.com/office/2007/relationships/hdphoto" Target="../media/hdphoto55.wdp"/><Relationship Id="rId9" Type="http://schemas.openxmlformats.org/officeDocument/2006/relationships/slide" Target="slide1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slide" Target="slide21.xml"/><Relationship Id="rId7" Type="http://schemas.openxmlformats.org/officeDocument/2006/relationships/slide" Target="slide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microsoft.com/office/2007/relationships/hdphoto" Target="../media/hdphoto55.wdp"/><Relationship Id="rId10" Type="http://schemas.openxmlformats.org/officeDocument/2006/relationships/slide" Target="slide19.xml"/><Relationship Id="rId4" Type="http://schemas.openxmlformats.org/officeDocument/2006/relationships/image" Target="../media/image11.png"/><Relationship Id="rId9" Type="http://schemas.openxmlformats.org/officeDocument/2006/relationships/slide" Target="slide10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28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28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29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29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29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0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0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0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1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22.jpeg"/><Relationship Id="rId7" Type="http://schemas.openxmlformats.org/officeDocument/2006/relationships/slide" Target="slide1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31.xml"/><Relationship Id="rId5" Type="http://schemas.microsoft.com/office/2007/relationships/hdphoto" Target="../media/hdphoto55.wdp"/><Relationship Id="rId10" Type="http://schemas.openxmlformats.org/officeDocument/2006/relationships/slide" Target="slide21.xml"/><Relationship Id="rId4" Type="http://schemas.openxmlformats.org/officeDocument/2006/relationships/image" Target="../media/image11.png"/><Relationship Id="rId9" Type="http://schemas.openxmlformats.org/officeDocument/2006/relationships/slide" Target="slide1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1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21.xml"/><Relationship Id="rId7" Type="http://schemas.openxmlformats.org/officeDocument/2006/relationships/slide" Target="slide1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microsoft.com/office/2007/relationships/hdphoto" Target="../media/hdphoto55.wdp"/><Relationship Id="rId10" Type="http://schemas.openxmlformats.org/officeDocument/2006/relationships/slide" Target="slide32.xml"/><Relationship Id="rId4" Type="http://schemas.openxmlformats.org/officeDocument/2006/relationships/image" Target="../media/image11.png"/><Relationship Id="rId9" Type="http://schemas.openxmlformats.org/officeDocument/2006/relationships/slide" Target="slide1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24.png"/><Relationship Id="rId7" Type="http://schemas.openxmlformats.org/officeDocument/2006/relationships/slide" Target="slide7.xml"/><Relationship Id="rId12" Type="http://schemas.openxmlformats.org/officeDocument/2006/relationships/slide" Target="slide32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55.wdp"/><Relationship Id="rId11" Type="http://schemas.openxmlformats.org/officeDocument/2006/relationships/slide" Target="slide21.xml"/><Relationship Id="rId5" Type="http://schemas.openxmlformats.org/officeDocument/2006/relationships/image" Target="../media/image11.png"/><Relationship Id="rId10" Type="http://schemas.openxmlformats.org/officeDocument/2006/relationships/slide" Target="slide19.xml"/><Relationship Id="rId4" Type="http://schemas.microsoft.com/office/2007/relationships/hdphoto" Target="../media/hdphoto60.wdp"/><Relationship Id="rId9" Type="http://schemas.openxmlformats.org/officeDocument/2006/relationships/slide" Target="slide10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2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3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3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3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4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4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1.png"/><Relationship Id="rId7" Type="http://schemas.openxmlformats.org/officeDocument/2006/relationships/slide" Target="slide10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7.xml"/><Relationship Id="rId10" Type="http://schemas.openxmlformats.org/officeDocument/2006/relationships/slide" Target="slide34.xml"/><Relationship Id="rId4" Type="http://schemas.microsoft.com/office/2007/relationships/hdphoto" Target="../media/hdphoto55.wdp"/><Relationship Id="rId9" Type="http://schemas.openxmlformats.org/officeDocument/2006/relationships/slide" Target="slide2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1.xml"/><Relationship Id="rId7" Type="http://schemas.microsoft.com/office/2007/relationships/hdphoto" Target="../media/hdphoto55.wdp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19.xml"/><Relationship Id="rId4" Type="http://schemas.openxmlformats.org/officeDocument/2006/relationships/slide" Target="slide10.xml"/><Relationship Id="rId9" Type="http://schemas.openxmlformats.org/officeDocument/2006/relationships/slide" Target="slide60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59.xml"/><Relationship Id="rId3" Type="http://schemas.openxmlformats.org/officeDocument/2006/relationships/slide" Target="slide1.xml"/><Relationship Id="rId7" Type="http://schemas.microsoft.com/office/2007/relationships/hdphoto" Target="../media/hdphoto55.wdp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19.xml"/><Relationship Id="rId4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hteck 67">
            <a:extLst>
              <a:ext uri="{FF2B5EF4-FFF2-40B4-BE49-F238E27FC236}">
                <a16:creationId xmlns:a16="http://schemas.microsoft.com/office/drawing/2014/main" id="{BEF5936A-A1FC-5B48-804C-B094A571916A}"/>
              </a:ext>
            </a:extLst>
          </p:cNvPr>
          <p:cNvSpPr/>
          <p:nvPr/>
        </p:nvSpPr>
        <p:spPr>
          <a:xfrm>
            <a:off x="1943857" y="2292350"/>
            <a:ext cx="2966400" cy="289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368230E6-3285-704B-B008-078BDD968F33}"/>
              </a:ext>
            </a:extLst>
          </p:cNvPr>
          <p:cNvSpPr/>
          <p:nvPr/>
        </p:nvSpPr>
        <p:spPr>
          <a:xfrm>
            <a:off x="2019098" y="5298607"/>
            <a:ext cx="2819804" cy="854439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2B1415-81F7-694E-AAD3-F81215E38EDD}"/>
              </a:ext>
            </a:extLst>
          </p:cNvPr>
          <p:cNvSpPr txBox="1"/>
          <p:nvPr/>
        </p:nvSpPr>
        <p:spPr>
          <a:xfrm>
            <a:off x="2014405" y="5298607"/>
            <a:ext cx="2819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app?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38EE75D-3243-5E47-B5B0-F5E8B04D853A}"/>
              </a:ext>
            </a:extLst>
          </p:cNvPr>
          <p:cNvGrpSpPr/>
          <p:nvPr/>
        </p:nvGrpSpPr>
        <p:grpSpPr>
          <a:xfrm>
            <a:off x="2158296" y="5751103"/>
            <a:ext cx="2532022" cy="288000"/>
            <a:chOff x="2089715" y="5679103"/>
            <a:chExt cx="2532022" cy="288000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279262D-282A-034C-839A-9226DD1FD4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081" t="8297" r="2041" b="8158"/>
            <a:stretch/>
          </p:blipFill>
          <p:spPr>
            <a:xfrm flipH="1">
              <a:off x="2089715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73ECE38-803D-294E-9E49-8B2380959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784" t="8497" r="21778" b="10121"/>
            <a:stretch/>
          </p:blipFill>
          <p:spPr>
            <a:xfrm flipH="1">
              <a:off x="2650721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B083A8D-F7D9-574F-9301-17936CCD3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814" t="8878" r="61815" b="10087"/>
            <a:stretch/>
          </p:blipFill>
          <p:spPr>
            <a:xfrm flipH="1">
              <a:off x="3772733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64FD362-1B6E-0A42-AB17-475530392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37" t="7994" r="81581" b="10924"/>
            <a:stretch/>
          </p:blipFill>
          <p:spPr>
            <a:xfrm flipH="1">
              <a:off x="433373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FECBF20-ED32-0F48-9F47-DCA15F941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550" t="7989" r="42008" b="10629"/>
            <a:stretch/>
          </p:blipFill>
          <p:spPr>
            <a:xfrm flipH="1">
              <a:off x="321172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1B28BBFC-BD6D-A042-8107-FDDDF331BD95}"/>
              </a:ext>
            </a:extLst>
          </p:cNvPr>
          <p:cNvGrpSpPr/>
          <p:nvPr/>
        </p:nvGrpSpPr>
        <p:grpSpPr>
          <a:xfrm>
            <a:off x="2298879" y="4078529"/>
            <a:ext cx="2250858" cy="399245"/>
            <a:chOff x="2298879" y="3837904"/>
            <a:chExt cx="2250858" cy="399245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B84DE20-0A51-5F42-B1FE-4E8FFCDF370C}"/>
                </a:ext>
              </a:extLst>
            </p:cNvPr>
            <p:cNvSpPr/>
            <p:nvPr/>
          </p:nvSpPr>
          <p:spPr>
            <a:xfrm>
              <a:off x="2298879" y="3837904"/>
              <a:ext cx="2250858" cy="39924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39886388-81B4-6144-86AC-CCF1E8B2AADA}"/>
                </a:ext>
              </a:extLst>
            </p:cNvPr>
            <p:cNvSpPr txBox="1"/>
            <p:nvPr/>
          </p:nvSpPr>
          <p:spPr>
            <a:xfrm>
              <a:off x="2298879" y="3869899"/>
              <a:ext cx="2250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52B30308-8827-D74B-B607-042802992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19436" y="3923225"/>
              <a:ext cx="228601" cy="228601"/>
            </a:xfrm>
            <a:prstGeom prst="rect">
              <a:avLst/>
            </a:prstGeom>
          </p:spPr>
        </p:pic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E6333F92-396E-054A-AA93-622E3CEF2BB0}"/>
              </a:ext>
            </a:extLst>
          </p:cNvPr>
          <p:cNvGrpSpPr/>
          <p:nvPr/>
        </p:nvGrpSpPr>
        <p:grpSpPr>
          <a:xfrm>
            <a:off x="2158296" y="7149660"/>
            <a:ext cx="2532022" cy="296266"/>
            <a:chOff x="2158296" y="7149660"/>
            <a:chExt cx="2532022" cy="296266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DF7183B-C32D-2448-8C2C-6228E9E10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FFC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58296" y="7152058"/>
              <a:ext cx="228601" cy="228601"/>
            </a:xfrm>
            <a:prstGeom prst="rect">
              <a:avLst/>
            </a:prstGeom>
          </p:spPr>
        </p:pic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45FB3C50-CF99-CF4E-95C2-042D9DD6F5E0}"/>
                </a:ext>
              </a:extLst>
            </p:cNvPr>
            <p:cNvGrpSpPr/>
            <p:nvPr/>
          </p:nvGrpSpPr>
          <p:grpSpPr>
            <a:xfrm>
              <a:off x="2941805" y="7156973"/>
              <a:ext cx="171851" cy="253675"/>
              <a:chOff x="2662425" y="7261892"/>
              <a:chExt cx="171851" cy="253675"/>
            </a:xfrm>
          </p:grpSpPr>
          <p:cxnSp>
            <p:nvCxnSpPr>
              <p:cNvPr id="29" name="Gerade Verbindung 28">
                <a:extLst>
                  <a:ext uri="{FF2B5EF4-FFF2-40B4-BE49-F238E27FC236}">
                    <a16:creationId xmlns:a16="http://schemas.microsoft.com/office/drawing/2014/main" id="{0E7B9F71-D4DA-FF4E-9986-00056908F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425" y="7268242"/>
                <a:ext cx="17185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919ACAEF-8DF5-264A-9AFE-5861CF1ED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7516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37">
                <a:extLst>
                  <a:ext uri="{FF2B5EF4-FFF2-40B4-BE49-F238E27FC236}">
                    <a16:creationId xmlns:a16="http://schemas.microsoft.com/office/drawing/2014/main" id="{09405F2D-E9B4-5248-BB6C-C561125EE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185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38">
                <a:extLst>
                  <a:ext uri="{FF2B5EF4-FFF2-40B4-BE49-F238E27FC236}">
                    <a16:creationId xmlns:a16="http://schemas.microsoft.com/office/drawing/2014/main" id="{88C8486D-A91D-124E-BA95-8AA0907C31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5600" y="7432270"/>
                <a:ext cx="86130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>
                <a:extLst>
                  <a:ext uri="{FF2B5EF4-FFF2-40B4-BE49-F238E27FC236}">
                    <a16:creationId xmlns:a16="http://schemas.microsoft.com/office/drawing/2014/main" id="{A3DB4A9A-0244-9C40-B79C-49D996C46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2205" y="7432270"/>
                <a:ext cx="88487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772092AA-874F-4844-81A0-9A3537317190}"/>
                </a:ext>
              </a:extLst>
            </p:cNvPr>
            <p:cNvGrpSpPr/>
            <p:nvPr/>
          </p:nvGrpSpPr>
          <p:grpSpPr>
            <a:xfrm>
              <a:off x="3668564" y="7149660"/>
              <a:ext cx="255600" cy="255600"/>
              <a:chOff x="3152508" y="7309857"/>
              <a:chExt cx="255600" cy="2556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C8F2BA5-C0AA-D14B-8171-12358D8CA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508" y="7309857"/>
                <a:ext cx="255600" cy="2556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3" name="Gruppieren 52">
                <a:extLst>
                  <a:ext uri="{FF2B5EF4-FFF2-40B4-BE49-F238E27FC236}">
                    <a16:creationId xmlns:a16="http://schemas.microsoft.com/office/drawing/2014/main" id="{25A3DBC5-3EE5-A944-BAFA-C26B337B84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08308" y="7365657"/>
                <a:ext cx="144000" cy="147600"/>
                <a:chOff x="3152508" y="7309857"/>
                <a:chExt cx="255600" cy="261990"/>
              </a:xfrm>
            </p:grpSpPr>
            <p:cxnSp>
              <p:nvCxnSpPr>
                <p:cNvPr id="48" name="Gerade Verbindung 47">
                  <a:extLst>
                    <a:ext uri="{FF2B5EF4-FFF2-40B4-BE49-F238E27FC236}">
                      <a16:creationId xmlns:a16="http://schemas.microsoft.com/office/drawing/2014/main" id="{D92D29D4-9657-BA42-986D-A7AE5D9E5FC6}"/>
                    </a:ext>
                  </a:extLst>
                </p:cNvPr>
                <p:cNvCxnSpPr>
                  <a:cxnSpLocks/>
                  <a:stCxn id="46" idx="0"/>
                  <a:endCxn id="46" idx="4"/>
                </p:cNvCxnSpPr>
                <p:nvPr/>
              </p:nvCxnSpPr>
              <p:spPr>
                <a:xfrm>
                  <a:off x="3280308" y="7309857"/>
                  <a:ext cx="0" cy="26199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49">
                  <a:extLst>
                    <a:ext uri="{FF2B5EF4-FFF2-40B4-BE49-F238E27FC236}">
                      <a16:creationId xmlns:a16="http://schemas.microsoft.com/office/drawing/2014/main" id="{F76F8315-2DCC-3140-B1C0-A0D2AF22F572}"/>
                    </a:ext>
                  </a:extLst>
                </p:cNvPr>
                <p:cNvCxnSpPr>
                  <a:cxnSpLocks/>
                  <a:stCxn id="46" idx="6"/>
                  <a:endCxn id="46" idx="2"/>
                </p:cNvCxnSpPr>
                <p:nvPr/>
              </p:nvCxnSpPr>
              <p:spPr>
                <a:xfrm flipH="1">
                  <a:off x="3152508" y="7437657"/>
                  <a:ext cx="255600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" name="Gruppieren 56">
              <a:extLst>
                <a:ext uri="{FF2B5EF4-FFF2-40B4-BE49-F238E27FC236}">
                  <a16:creationId xmlns:a16="http://schemas.microsoft.com/office/drawing/2014/main" id="{6B734D21-640A-1F41-A7A0-2F4984CFF273}"/>
                </a:ext>
              </a:extLst>
            </p:cNvPr>
            <p:cNvGrpSpPr/>
            <p:nvPr/>
          </p:nvGrpSpPr>
          <p:grpSpPr>
            <a:xfrm>
              <a:off x="4479071" y="7163323"/>
              <a:ext cx="211247" cy="282603"/>
              <a:chOff x="3692302" y="7338235"/>
              <a:chExt cx="231745" cy="310025"/>
            </a:xfrm>
          </p:grpSpPr>
          <p:sp>
            <p:nvSpPr>
              <p:cNvPr id="54" name="Halbbogen 53">
                <a:extLst>
                  <a:ext uri="{FF2B5EF4-FFF2-40B4-BE49-F238E27FC236}">
                    <a16:creationId xmlns:a16="http://schemas.microsoft.com/office/drawing/2014/main" id="{A8E5ADBF-0CAA-F44D-B9F8-0C6D80C8FB41}"/>
                  </a:ext>
                </a:extLst>
              </p:cNvPr>
              <p:cNvSpPr/>
              <p:nvPr/>
            </p:nvSpPr>
            <p:spPr>
              <a:xfrm>
                <a:off x="3692302" y="7459282"/>
                <a:ext cx="231745" cy="188978"/>
              </a:xfrm>
              <a:prstGeom prst="blockArc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63D09F0-01F0-8744-B330-17407AD186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60856" y="7338235"/>
                <a:ext cx="99422" cy="9942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6E553360-2DB6-724C-AC11-3998724EF10A}"/>
              </a:ext>
            </a:extLst>
          </p:cNvPr>
          <p:cNvCxnSpPr>
            <a:cxnSpLocks/>
          </p:cNvCxnSpPr>
          <p:nvPr/>
        </p:nvCxnSpPr>
        <p:spPr>
          <a:xfrm>
            <a:off x="1943857" y="7030585"/>
            <a:ext cx="2973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7B0AF1FE-7D00-B74A-A329-DF82A7F8ABB7}"/>
              </a:ext>
            </a:extLst>
          </p:cNvPr>
          <p:cNvSpPr txBox="1"/>
          <p:nvPr/>
        </p:nvSpPr>
        <p:spPr>
          <a:xfrm>
            <a:off x="2004246" y="7380659"/>
            <a:ext cx="547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D59EBE1-F624-D141-98AA-8293ECE738DA}"/>
              </a:ext>
            </a:extLst>
          </p:cNvPr>
          <p:cNvSpPr txBox="1"/>
          <p:nvPr/>
        </p:nvSpPr>
        <p:spPr>
          <a:xfrm>
            <a:off x="2730095" y="7386383"/>
            <a:ext cx="602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Watchlist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F2DB819-1F26-0542-B3B2-666E6FF4375C}"/>
              </a:ext>
            </a:extLst>
          </p:cNvPr>
          <p:cNvSpPr txBox="1"/>
          <p:nvPr/>
        </p:nvSpPr>
        <p:spPr>
          <a:xfrm>
            <a:off x="3592778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Rent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488030CD-1A81-8F48-81CA-39B73AE6838A}"/>
              </a:ext>
            </a:extLst>
          </p:cNvPr>
          <p:cNvSpPr txBox="1"/>
          <p:nvPr/>
        </p:nvSpPr>
        <p:spPr>
          <a:xfrm>
            <a:off x="4379003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57786024-DE0B-124F-B9AE-AA00B161DEFD}"/>
              </a:ext>
            </a:extLst>
          </p:cNvPr>
          <p:cNvSpPr txBox="1">
            <a:spLocks/>
          </p:cNvSpPr>
          <p:nvPr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AB3CB1A7-0B2A-524E-81FB-6BB009A0C1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726" b="93849" l="7917" r="97500">
                        <a14:foregroundMark x1="56944" y1="52366" x2="56944" y2="52366"/>
                        <a14:foregroundMark x1="53611" y1="70189" x2="53611" y2="70189"/>
                      </a14:backgroundRemoval>
                    </a14:imgEffect>
                  </a14:imgLayer>
                </a14:imgProps>
              </a:ext>
            </a:extLst>
          </a:blip>
          <a:srcRect l="13465" t="16604" r="5811" b="9925"/>
          <a:stretch/>
        </p:blipFill>
        <p:spPr>
          <a:xfrm>
            <a:off x="2506375" y="2342371"/>
            <a:ext cx="197352" cy="158167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4BFCFD4A-1A9F-BC4F-BA71-762536E96680}"/>
              </a:ext>
            </a:extLst>
          </p:cNvPr>
          <p:cNvSpPr txBox="1"/>
          <p:nvPr/>
        </p:nvSpPr>
        <p:spPr>
          <a:xfrm>
            <a:off x="2131689" y="2297579"/>
            <a:ext cx="42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Salt</a:t>
            </a:r>
          </a:p>
        </p:txBody>
      </p: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037BFB9-D717-EA4E-88BE-6A82B501F618}"/>
              </a:ext>
            </a:extLst>
          </p:cNvPr>
          <p:cNvGrpSpPr>
            <a:grpSpLocks noChangeAspect="1"/>
          </p:cNvGrpSpPr>
          <p:nvPr/>
        </p:nvGrpSpPr>
        <p:grpSpPr>
          <a:xfrm>
            <a:off x="1985210" y="2342371"/>
            <a:ext cx="195485" cy="154800"/>
            <a:chOff x="7729637" y="3789168"/>
            <a:chExt cx="1295951" cy="1026233"/>
          </a:xfrm>
        </p:grpSpPr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670EE9D2-E866-284F-8024-6D4F0960CA0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696667" y="3789168"/>
              <a:ext cx="328921" cy="1026233"/>
            </a:xfrm>
            <a:prstGeom prst="rect">
              <a:avLst/>
            </a:prstGeom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9E9D44C9-5EFD-704A-B4EA-A6F50B1A6BC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7729637" y="4440433"/>
              <a:ext cx="328921" cy="374968"/>
            </a:xfrm>
            <a:prstGeom prst="rect">
              <a:avLst/>
            </a:prstGeom>
          </p:spPr>
        </p:pic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302278FA-8972-5746-B1A5-713F0FB6B15D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375205" y="4005401"/>
              <a:ext cx="327600" cy="810000"/>
            </a:xfrm>
            <a:prstGeom prst="rect">
              <a:avLst/>
            </a:prstGeom>
          </p:spPr>
        </p:pic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32E28604-7025-2B4F-8D9D-54F445D0ECB5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052421" y="4221401"/>
              <a:ext cx="328921" cy="594000"/>
            </a:xfrm>
            <a:prstGeom prst="rect">
              <a:avLst/>
            </a:prstGeom>
          </p:spPr>
        </p:pic>
      </p:grpSp>
      <p:pic>
        <p:nvPicPr>
          <p:cNvPr id="78" name="Grafik 77">
            <a:extLst>
              <a:ext uri="{FF2B5EF4-FFF2-40B4-BE49-F238E27FC236}">
                <a16:creationId xmlns:a16="http://schemas.microsoft.com/office/drawing/2014/main" id="{53EB3609-E1BF-3D4C-A8A9-93E4BE4F2D8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40" t="24129" r="11740" b="14443"/>
          <a:stretch/>
        </p:blipFill>
        <p:spPr>
          <a:xfrm>
            <a:off x="4581595" y="2342371"/>
            <a:ext cx="294018" cy="158400"/>
          </a:xfrm>
          <a:prstGeom prst="rect">
            <a:avLst/>
          </a:prstGeom>
        </p:spPr>
      </p:pic>
      <p:sp>
        <p:nvSpPr>
          <p:cNvPr id="79" name="Rechteck 78">
            <a:extLst>
              <a:ext uri="{FF2B5EF4-FFF2-40B4-BE49-F238E27FC236}">
                <a16:creationId xmlns:a16="http://schemas.microsoft.com/office/drawing/2014/main" id="{9661820F-C82F-E840-A804-B6F4BA076792}"/>
              </a:ext>
            </a:extLst>
          </p:cNvPr>
          <p:cNvSpPr/>
          <p:nvPr/>
        </p:nvSpPr>
        <p:spPr>
          <a:xfrm>
            <a:off x="4600574" y="2361421"/>
            <a:ext cx="161925" cy="126519"/>
          </a:xfrm>
          <a:prstGeom prst="rect">
            <a:avLst/>
          </a:prstGeom>
          <a:solidFill>
            <a:srgbClr val="97989C"/>
          </a:solidFill>
          <a:ln>
            <a:solidFill>
              <a:srgbClr val="979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6B63371-1108-3446-AAA3-F0DEE2F59D64}"/>
              </a:ext>
            </a:extLst>
          </p:cNvPr>
          <p:cNvSpPr txBox="1"/>
          <p:nvPr/>
        </p:nvSpPr>
        <p:spPr>
          <a:xfrm>
            <a:off x="1941633" y="3103911"/>
            <a:ext cx="297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SHARE-it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A1F1BA9C-C69D-3B47-80AB-703498EE8068}"/>
              </a:ext>
            </a:extLst>
          </p:cNvPr>
          <p:cNvSpPr txBox="1"/>
          <p:nvPr/>
        </p:nvSpPr>
        <p:spPr>
          <a:xfrm>
            <a:off x="1941633" y="6285783"/>
            <a:ext cx="1172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70EE0393-6CE3-5C4B-870D-1AA668D8331F}"/>
              </a:ext>
            </a:extLst>
          </p:cNvPr>
          <p:cNvSpPr txBox="1"/>
          <p:nvPr/>
        </p:nvSpPr>
        <p:spPr>
          <a:xfrm>
            <a:off x="3592777" y="6285783"/>
            <a:ext cx="1317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all</a:t>
            </a:r>
          </a:p>
        </p:txBody>
      </p: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87B57CC4-A58D-7D4D-849B-407AC11122A6}"/>
              </a:ext>
            </a:extLst>
          </p:cNvPr>
          <p:cNvGrpSpPr/>
          <p:nvPr/>
        </p:nvGrpSpPr>
        <p:grpSpPr>
          <a:xfrm>
            <a:off x="2019053" y="6650530"/>
            <a:ext cx="2815156" cy="277319"/>
            <a:chOff x="2014405" y="6621975"/>
            <a:chExt cx="2815156" cy="277319"/>
          </a:xfrm>
        </p:grpSpPr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FEFAACE2-5946-2548-8D5E-9B4EFA478A54}"/>
                </a:ext>
              </a:extLst>
            </p:cNvPr>
            <p:cNvGrpSpPr/>
            <p:nvPr/>
          </p:nvGrpSpPr>
          <p:grpSpPr>
            <a:xfrm>
              <a:off x="2014405" y="6621975"/>
              <a:ext cx="1263600" cy="277319"/>
              <a:chOff x="2014404" y="6642076"/>
              <a:chExt cx="1263600" cy="277319"/>
            </a:xfrm>
          </p:grpSpPr>
          <p:sp>
            <p:nvSpPr>
              <p:cNvPr id="85" name="Abgerundetes Rechteck 84">
                <a:extLst>
                  <a:ext uri="{FF2B5EF4-FFF2-40B4-BE49-F238E27FC236}">
                    <a16:creationId xmlns:a16="http://schemas.microsoft.com/office/drawing/2014/main" id="{668879ED-42F5-0B48-8611-BCE82B2D9651}"/>
                  </a:ext>
                </a:extLst>
              </p:cNvPr>
              <p:cNvSpPr/>
              <p:nvPr/>
            </p:nvSpPr>
            <p:spPr>
              <a:xfrm>
                <a:off x="2014404" y="6652935"/>
                <a:ext cx="1263600" cy="255600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Tools</a:t>
                </a:r>
              </a:p>
            </p:txBody>
          </p:sp>
          <p:pic>
            <p:nvPicPr>
              <p:cNvPr id="89" name="Grafik 88">
                <a:extLst>
                  <a:ext uri="{FF2B5EF4-FFF2-40B4-BE49-F238E27FC236}">
                    <a16:creationId xmlns:a16="http://schemas.microsoft.com/office/drawing/2014/main" id="{A2EFFCF0-5EE7-474A-99AD-2EF7E0D2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5078" b="95487" l="5206" r="96915">
                            <a14:foregroundMark x1="28985" y1="29478" x2="28985" y2="29478"/>
                            <a14:foregroundMark x1="70244" y1="69394" x2="70244" y2="6939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082589" y="6642076"/>
                <a:ext cx="304308" cy="277319"/>
              </a:xfrm>
              <a:prstGeom prst="rect">
                <a:avLst/>
              </a:prstGeom>
            </p:spPr>
          </p:pic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75A8080E-9190-B048-B9E6-795299AB7738}"/>
                </a:ext>
              </a:extLst>
            </p:cNvPr>
            <p:cNvGrpSpPr/>
            <p:nvPr/>
          </p:nvGrpSpPr>
          <p:grpSpPr>
            <a:xfrm>
              <a:off x="3568308" y="6632628"/>
              <a:ext cx="1261253" cy="256013"/>
              <a:chOff x="3568308" y="6642076"/>
              <a:chExt cx="1261253" cy="256013"/>
            </a:xfrm>
          </p:grpSpPr>
          <p:sp>
            <p:nvSpPr>
              <p:cNvPr id="86" name="Abgerundetes Rechteck 85">
                <a:extLst>
                  <a:ext uri="{FF2B5EF4-FFF2-40B4-BE49-F238E27FC236}">
                    <a16:creationId xmlns:a16="http://schemas.microsoft.com/office/drawing/2014/main" id="{419C42C8-7A2B-B24B-8390-3D7AE6043074}"/>
                  </a:ext>
                </a:extLst>
              </p:cNvPr>
              <p:cNvSpPr/>
              <p:nvPr/>
            </p:nvSpPr>
            <p:spPr>
              <a:xfrm>
                <a:off x="3568308" y="6642076"/>
                <a:ext cx="1261253" cy="254603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Technical Devices</a:t>
                </a:r>
              </a:p>
            </p:txBody>
          </p:sp>
          <p:pic>
            <p:nvPicPr>
              <p:cNvPr id="93" name="Grafik 92">
                <a:extLst>
                  <a:ext uri="{FF2B5EF4-FFF2-40B4-BE49-F238E27FC236}">
                    <a16:creationId xmlns:a16="http://schemas.microsoft.com/office/drawing/2014/main" id="{CC352C72-73A5-4C4D-B681-1960040BF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4348" b="94767" l="3179" r="97748">
                            <a14:foregroundMark x1="33709" y1="73349" x2="33709" y2="73349"/>
                            <a14:foregroundMark x1="53245" y1="90016" x2="53245" y2="90016"/>
                            <a14:backgroundMark x1="13444" y1="69324" x2="13444" y2="693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35795" y="6646089"/>
                <a:ext cx="306376" cy="252000"/>
              </a:xfrm>
              <a:prstGeom prst="rect">
                <a:avLst/>
              </a:prstGeom>
            </p:spPr>
          </p:pic>
        </p:grpSp>
      </p:grpSp>
      <p:sp>
        <p:nvSpPr>
          <p:cNvPr id="99" name="Rechteck 98">
            <a:hlinkClick r:id="rId19" action="ppaction://hlinksldjump"/>
            <a:extLst>
              <a:ext uri="{FF2B5EF4-FFF2-40B4-BE49-F238E27FC236}">
                <a16:creationId xmlns:a16="http://schemas.microsoft.com/office/drawing/2014/main" id="{8FC7C6CB-94E4-0546-8C03-A1E2F9FFF4FF}"/>
              </a:ext>
            </a:extLst>
          </p:cNvPr>
          <p:cNvSpPr/>
          <p:nvPr/>
        </p:nvSpPr>
        <p:spPr>
          <a:xfrm>
            <a:off x="2111231" y="5692975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99">
            <a:hlinkClick r:id="rId20" action="ppaction://hlinksldjump"/>
            <a:extLst>
              <a:ext uri="{FF2B5EF4-FFF2-40B4-BE49-F238E27FC236}">
                <a16:creationId xmlns:a16="http://schemas.microsoft.com/office/drawing/2014/main" id="{390A6A02-C435-8347-9859-91A12BDC0363}"/>
              </a:ext>
            </a:extLst>
          </p:cNvPr>
          <p:cNvSpPr/>
          <p:nvPr/>
        </p:nvSpPr>
        <p:spPr>
          <a:xfrm>
            <a:off x="2673714" y="5701174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100">
            <a:hlinkClick r:id="rId21" action="ppaction://hlinksldjump"/>
            <a:extLst>
              <a:ext uri="{FF2B5EF4-FFF2-40B4-BE49-F238E27FC236}">
                <a16:creationId xmlns:a16="http://schemas.microsoft.com/office/drawing/2014/main" id="{AC95CBC3-3793-CE45-A1FF-4284D8B7D94D}"/>
              </a:ext>
            </a:extLst>
          </p:cNvPr>
          <p:cNvSpPr/>
          <p:nvPr/>
        </p:nvSpPr>
        <p:spPr>
          <a:xfrm>
            <a:off x="3234077" y="5688411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101">
            <a:hlinkClick r:id="rId22" action="ppaction://hlinksldjump"/>
            <a:extLst>
              <a:ext uri="{FF2B5EF4-FFF2-40B4-BE49-F238E27FC236}">
                <a16:creationId xmlns:a16="http://schemas.microsoft.com/office/drawing/2014/main" id="{EA763742-0345-2245-86AD-320C0D7CFF6F}"/>
              </a:ext>
            </a:extLst>
          </p:cNvPr>
          <p:cNvSpPr/>
          <p:nvPr/>
        </p:nvSpPr>
        <p:spPr>
          <a:xfrm>
            <a:off x="3793631" y="5697592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Rechteck 102">
            <a:hlinkClick r:id="rId23" action="ppaction://hlinksldjump"/>
            <a:extLst>
              <a:ext uri="{FF2B5EF4-FFF2-40B4-BE49-F238E27FC236}">
                <a16:creationId xmlns:a16="http://schemas.microsoft.com/office/drawing/2014/main" id="{F143F241-BC50-6A4A-9403-33E662B019BD}"/>
              </a:ext>
            </a:extLst>
          </p:cNvPr>
          <p:cNvSpPr/>
          <p:nvPr/>
        </p:nvSpPr>
        <p:spPr>
          <a:xfrm>
            <a:off x="4360423" y="5677420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105">
            <a:hlinkClick r:id="rId24" action="ppaction://hlinksldjump"/>
            <a:extLst>
              <a:ext uri="{FF2B5EF4-FFF2-40B4-BE49-F238E27FC236}">
                <a16:creationId xmlns:a16="http://schemas.microsoft.com/office/drawing/2014/main" id="{428E708A-22CC-C449-A6E9-881C2B29BFB6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Rechteck 106">
            <a:hlinkClick r:id="rId25" action="ppaction://hlinksldjump"/>
            <a:extLst>
              <a:ext uri="{FF2B5EF4-FFF2-40B4-BE49-F238E27FC236}">
                <a16:creationId xmlns:a16="http://schemas.microsoft.com/office/drawing/2014/main" id="{6FD44404-72FB-2540-B201-D0F314F6B040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Rechteck 107">
            <a:hlinkClick r:id="rId26" action="ppaction://hlinksldjump"/>
            <a:extLst>
              <a:ext uri="{FF2B5EF4-FFF2-40B4-BE49-F238E27FC236}">
                <a16:creationId xmlns:a16="http://schemas.microsoft.com/office/drawing/2014/main" id="{EE53A927-0E40-1F4C-9C35-D951226F364F}"/>
              </a:ext>
            </a:extLst>
          </p:cNvPr>
          <p:cNvSpPr/>
          <p:nvPr/>
        </p:nvSpPr>
        <p:spPr>
          <a:xfrm>
            <a:off x="2292769" y="4067669"/>
            <a:ext cx="2248792" cy="40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hlinkClick r:id="rId27" action="ppaction://hlinksldjump"/>
            <a:extLst>
              <a:ext uri="{FF2B5EF4-FFF2-40B4-BE49-F238E27FC236}">
                <a16:creationId xmlns:a16="http://schemas.microsoft.com/office/drawing/2014/main" id="{39DFAF54-7E54-5640-970C-D472CBEBD2B5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>
            <a:hlinkClick r:id="rId28" action="ppaction://hlinksldjump"/>
            <a:extLst>
              <a:ext uri="{FF2B5EF4-FFF2-40B4-BE49-F238E27FC236}">
                <a16:creationId xmlns:a16="http://schemas.microsoft.com/office/drawing/2014/main" id="{6DF3472B-3F78-274B-B19F-71BE91DA8573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hlinkClick r:id="rId29" action="ppaction://hlinksldjump"/>
            <a:extLst>
              <a:ext uri="{FF2B5EF4-FFF2-40B4-BE49-F238E27FC236}">
                <a16:creationId xmlns:a16="http://schemas.microsoft.com/office/drawing/2014/main" id="{87F4355C-2176-E941-B7B3-8B3FB39901A8}"/>
              </a:ext>
            </a:extLst>
          </p:cNvPr>
          <p:cNvSpPr/>
          <p:nvPr/>
        </p:nvSpPr>
        <p:spPr>
          <a:xfrm>
            <a:off x="4002425" y="6253877"/>
            <a:ext cx="84814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hlinkClick r:id="rId30" action="ppaction://hlinksldjump"/>
            <a:extLst>
              <a:ext uri="{FF2B5EF4-FFF2-40B4-BE49-F238E27FC236}">
                <a16:creationId xmlns:a16="http://schemas.microsoft.com/office/drawing/2014/main" id="{8BA25FEC-9D14-5842-90F8-251078211AE7}"/>
              </a:ext>
            </a:extLst>
          </p:cNvPr>
          <p:cNvSpPr/>
          <p:nvPr/>
        </p:nvSpPr>
        <p:spPr>
          <a:xfrm>
            <a:off x="3557232" y="6646938"/>
            <a:ext cx="1276977" cy="28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hlinkClick r:id="rId31" action="ppaction://hlinksldjump"/>
            <a:extLst>
              <a:ext uri="{FF2B5EF4-FFF2-40B4-BE49-F238E27FC236}">
                <a16:creationId xmlns:a16="http://schemas.microsoft.com/office/drawing/2014/main" id="{85EE3331-A4F0-0547-A1B9-2AA0A26B55D1}"/>
              </a:ext>
            </a:extLst>
          </p:cNvPr>
          <p:cNvSpPr/>
          <p:nvPr/>
        </p:nvSpPr>
        <p:spPr>
          <a:xfrm>
            <a:off x="2014405" y="6632351"/>
            <a:ext cx="1265903" cy="311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91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hteck 67">
            <a:extLst>
              <a:ext uri="{FF2B5EF4-FFF2-40B4-BE49-F238E27FC236}">
                <a16:creationId xmlns:a16="http://schemas.microsoft.com/office/drawing/2014/main" id="{BEF5936A-A1FC-5B48-804C-B094A571916A}"/>
              </a:ext>
            </a:extLst>
          </p:cNvPr>
          <p:cNvSpPr/>
          <p:nvPr/>
        </p:nvSpPr>
        <p:spPr>
          <a:xfrm>
            <a:off x="1943857" y="2292350"/>
            <a:ext cx="2966400" cy="289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368230E6-3285-704B-B008-078BDD968F33}"/>
              </a:ext>
            </a:extLst>
          </p:cNvPr>
          <p:cNvSpPr/>
          <p:nvPr/>
        </p:nvSpPr>
        <p:spPr>
          <a:xfrm>
            <a:off x="2019098" y="5298607"/>
            <a:ext cx="2819804" cy="854439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2B1415-81F7-694E-AAD3-F81215E38EDD}"/>
              </a:ext>
            </a:extLst>
          </p:cNvPr>
          <p:cNvSpPr txBox="1"/>
          <p:nvPr/>
        </p:nvSpPr>
        <p:spPr>
          <a:xfrm>
            <a:off x="2014405" y="5298607"/>
            <a:ext cx="2819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app?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38EE75D-3243-5E47-B5B0-F5E8B04D853A}"/>
              </a:ext>
            </a:extLst>
          </p:cNvPr>
          <p:cNvGrpSpPr/>
          <p:nvPr/>
        </p:nvGrpSpPr>
        <p:grpSpPr>
          <a:xfrm>
            <a:off x="2158296" y="5751103"/>
            <a:ext cx="2532022" cy="288000"/>
            <a:chOff x="2089715" y="5679103"/>
            <a:chExt cx="2532022" cy="288000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279262D-282A-034C-839A-9226DD1FD4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FF0000">
                  <a:tint val="45000"/>
                  <a:satMod val="400000"/>
                </a:srgbClr>
              </a:duotone>
            </a:blip>
            <a:srcRect l="81081" t="8297" r="2041" b="8158"/>
            <a:stretch/>
          </p:blipFill>
          <p:spPr>
            <a:xfrm flipH="1">
              <a:off x="2089715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73ECE38-803D-294E-9E49-8B2380959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784" t="8497" r="21778" b="10121"/>
            <a:stretch/>
          </p:blipFill>
          <p:spPr>
            <a:xfrm flipH="1">
              <a:off x="2650721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B083A8D-F7D9-574F-9301-17936CCD3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814" t="8878" r="61815" b="10087"/>
            <a:stretch/>
          </p:blipFill>
          <p:spPr>
            <a:xfrm flipH="1">
              <a:off x="3772733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64FD362-1B6E-0A42-AB17-475530392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37" t="7994" r="81581" b="10924"/>
            <a:stretch/>
          </p:blipFill>
          <p:spPr>
            <a:xfrm flipH="1">
              <a:off x="433373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FECBF20-ED32-0F48-9F47-DCA15F941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550" t="7989" r="42008" b="10629"/>
            <a:stretch/>
          </p:blipFill>
          <p:spPr>
            <a:xfrm flipH="1">
              <a:off x="321172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1B28BBFC-BD6D-A042-8107-FDDDF331BD95}"/>
              </a:ext>
            </a:extLst>
          </p:cNvPr>
          <p:cNvGrpSpPr/>
          <p:nvPr/>
        </p:nvGrpSpPr>
        <p:grpSpPr>
          <a:xfrm>
            <a:off x="2298879" y="4078529"/>
            <a:ext cx="2250858" cy="399245"/>
            <a:chOff x="2298879" y="3837904"/>
            <a:chExt cx="2250858" cy="399245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B84DE20-0A51-5F42-B1FE-4E8FFCDF370C}"/>
                </a:ext>
              </a:extLst>
            </p:cNvPr>
            <p:cNvSpPr/>
            <p:nvPr/>
          </p:nvSpPr>
          <p:spPr>
            <a:xfrm>
              <a:off x="2298879" y="3837904"/>
              <a:ext cx="2250858" cy="39924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39886388-81B4-6144-86AC-CCF1E8B2AADA}"/>
                </a:ext>
              </a:extLst>
            </p:cNvPr>
            <p:cNvSpPr txBox="1"/>
            <p:nvPr/>
          </p:nvSpPr>
          <p:spPr>
            <a:xfrm>
              <a:off x="2298879" y="3869899"/>
              <a:ext cx="2250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52B30308-8827-D74B-B607-042802992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19436" y="3923225"/>
              <a:ext cx="228601" cy="228601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8346FB57-6266-E94B-B9B0-82B00AC72E88}"/>
              </a:ext>
            </a:extLst>
          </p:cNvPr>
          <p:cNvGrpSpPr/>
          <p:nvPr/>
        </p:nvGrpSpPr>
        <p:grpSpPr>
          <a:xfrm>
            <a:off x="2158296" y="7149660"/>
            <a:ext cx="2532022" cy="296266"/>
            <a:chOff x="2158296" y="7321922"/>
            <a:chExt cx="2532022" cy="296266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DF7183B-C32D-2448-8C2C-6228E9E10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58296" y="7324320"/>
              <a:ext cx="228601" cy="228601"/>
            </a:xfrm>
            <a:prstGeom prst="rect">
              <a:avLst/>
            </a:prstGeom>
          </p:spPr>
        </p:pic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45FB3C50-CF99-CF4E-95C2-042D9DD6F5E0}"/>
                </a:ext>
              </a:extLst>
            </p:cNvPr>
            <p:cNvGrpSpPr/>
            <p:nvPr/>
          </p:nvGrpSpPr>
          <p:grpSpPr>
            <a:xfrm>
              <a:off x="2941805" y="7329235"/>
              <a:ext cx="171851" cy="253675"/>
              <a:chOff x="2662425" y="7261892"/>
              <a:chExt cx="171851" cy="253675"/>
            </a:xfrm>
          </p:grpSpPr>
          <p:cxnSp>
            <p:nvCxnSpPr>
              <p:cNvPr id="29" name="Gerade Verbindung 28">
                <a:extLst>
                  <a:ext uri="{FF2B5EF4-FFF2-40B4-BE49-F238E27FC236}">
                    <a16:creationId xmlns:a16="http://schemas.microsoft.com/office/drawing/2014/main" id="{0E7B9F71-D4DA-FF4E-9986-00056908F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425" y="7268242"/>
                <a:ext cx="17185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919ACAEF-8DF5-264A-9AFE-5861CF1ED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7516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37">
                <a:extLst>
                  <a:ext uri="{FF2B5EF4-FFF2-40B4-BE49-F238E27FC236}">
                    <a16:creationId xmlns:a16="http://schemas.microsoft.com/office/drawing/2014/main" id="{09405F2D-E9B4-5248-BB6C-C561125EE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185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38">
                <a:extLst>
                  <a:ext uri="{FF2B5EF4-FFF2-40B4-BE49-F238E27FC236}">
                    <a16:creationId xmlns:a16="http://schemas.microsoft.com/office/drawing/2014/main" id="{88C8486D-A91D-124E-BA95-8AA0907C31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5600" y="7432270"/>
                <a:ext cx="86130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>
                <a:extLst>
                  <a:ext uri="{FF2B5EF4-FFF2-40B4-BE49-F238E27FC236}">
                    <a16:creationId xmlns:a16="http://schemas.microsoft.com/office/drawing/2014/main" id="{A3DB4A9A-0244-9C40-B79C-49D996C46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2205" y="7432270"/>
                <a:ext cx="88487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772092AA-874F-4844-81A0-9A3537317190}"/>
                </a:ext>
              </a:extLst>
            </p:cNvPr>
            <p:cNvGrpSpPr/>
            <p:nvPr/>
          </p:nvGrpSpPr>
          <p:grpSpPr>
            <a:xfrm>
              <a:off x="3668564" y="7321922"/>
              <a:ext cx="255600" cy="255600"/>
              <a:chOff x="3152508" y="7309857"/>
              <a:chExt cx="255600" cy="2556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C8F2BA5-C0AA-D14B-8171-12358D8CA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508" y="7309857"/>
                <a:ext cx="255600" cy="2556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3" name="Gruppieren 52">
                <a:extLst>
                  <a:ext uri="{FF2B5EF4-FFF2-40B4-BE49-F238E27FC236}">
                    <a16:creationId xmlns:a16="http://schemas.microsoft.com/office/drawing/2014/main" id="{25A3DBC5-3EE5-A944-BAFA-C26B337B84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08308" y="7365657"/>
                <a:ext cx="144000" cy="147600"/>
                <a:chOff x="3152508" y="7309857"/>
                <a:chExt cx="255600" cy="261990"/>
              </a:xfrm>
            </p:grpSpPr>
            <p:cxnSp>
              <p:nvCxnSpPr>
                <p:cNvPr id="48" name="Gerade Verbindung 47">
                  <a:extLst>
                    <a:ext uri="{FF2B5EF4-FFF2-40B4-BE49-F238E27FC236}">
                      <a16:creationId xmlns:a16="http://schemas.microsoft.com/office/drawing/2014/main" id="{D92D29D4-9657-BA42-986D-A7AE5D9E5FC6}"/>
                    </a:ext>
                  </a:extLst>
                </p:cNvPr>
                <p:cNvCxnSpPr>
                  <a:cxnSpLocks/>
                  <a:stCxn id="46" idx="0"/>
                  <a:endCxn id="46" idx="4"/>
                </p:cNvCxnSpPr>
                <p:nvPr/>
              </p:nvCxnSpPr>
              <p:spPr>
                <a:xfrm>
                  <a:off x="3280308" y="7309857"/>
                  <a:ext cx="0" cy="26199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49">
                  <a:extLst>
                    <a:ext uri="{FF2B5EF4-FFF2-40B4-BE49-F238E27FC236}">
                      <a16:creationId xmlns:a16="http://schemas.microsoft.com/office/drawing/2014/main" id="{F76F8315-2DCC-3140-B1C0-A0D2AF22F572}"/>
                    </a:ext>
                  </a:extLst>
                </p:cNvPr>
                <p:cNvCxnSpPr>
                  <a:cxnSpLocks/>
                  <a:stCxn id="46" idx="6"/>
                  <a:endCxn id="46" idx="2"/>
                </p:cNvCxnSpPr>
                <p:nvPr/>
              </p:nvCxnSpPr>
              <p:spPr>
                <a:xfrm flipH="1">
                  <a:off x="3152508" y="7437657"/>
                  <a:ext cx="255600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" name="Gruppieren 56">
              <a:extLst>
                <a:ext uri="{FF2B5EF4-FFF2-40B4-BE49-F238E27FC236}">
                  <a16:creationId xmlns:a16="http://schemas.microsoft.com/office/drawing/2014/main" id="{6B734D21-640A-1F41-A7A0-2F4984CFF273}"/>
                </a:ext>
              </a:extLst>
            </p:cNvPr>
            <p:cNvGrpSpPr/>
            <p:nvPr/>
          </p:nvGrpSpPr>
          <p:grpSpPr>
            <a:xfrm>
              <a:off x="4479071" y="7335585"/>
              <a:ext cx="211247" cy="282603"/>
              <a:chOff x="3692302" y="7338235"/>
              <a:chExt cx="231745" cy="310025"/>
            </a:xfrm>
          </p:grpSpPr>
          <p:sp>
            <p:nvSpPr>
              <p:cNvPr id="54" name="Halbbogen 53">
                <a:extLst>
                  <a:ext uri="{FF2B5EF4-FFF2-40B4-BE49-F238E27FC236}">
                    <a16:creationId xmlns:a16="http://schemas.microsoft.com/office/drawing/2014/main" id="{A8E5ADBF-0CAA-F44D-B9F8-0C6D80C8FB41}"/>
                  </a:ext>
                </a:extLst>
              </p:cNvPr>
              <p:cNvSpPr/>
              <p:nvPr/>
            </p:nvSpPr>
            <p:spPr>
              <a:xfrm>
                <a:off x="3692302" y="7459282"/>
                <a:ext cx="231745" cy="188978"/>
              </a:xfrm>
              <a:prstGeom prst="blockArc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63D09F0-01F0-8744-B330-17407AD186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60856" y="7338235"/>
                <a:ext cx="99422" cy="9942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6E553360-2DB6-724C-AC11-3998724EF10A}"/>
              </a:ext>
            </a:extLst>
          </p:cNvPr>
          <p:cNvCxnSpPr>
            <a:cxnSpLocks/>
          </p:cNvCxnSpPr>
          <p:nvPr/>
        </p:nvCxnSpPr>
        <p:spPr>
          <a:xfrm>
            <a:off x="1943857" y="7030585"/>
            <a:ext cx="2973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7B0AF1FE-7D00-B74A-A329-DF82A7F8ABB7}"/>
              </a:ext>
            </a:extLst>
          </p:cNvPr>
          <p:cNvSpPr txBox="1"/>
          <p:nvPr/>
        </p:nvSpPr>
        <p:spPr>
          <a:xfrm>
            <a:off x="2004246" y="7380659"/>
            <a:ext cx="547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D59EBE1-F624-D141-98AA-8293ECE738DA}"/>
              </a:ext>
            </a:extLst>
          </p:cNvPr>
          <p:cNvSpPr txBox="1"/>
          <p:nvPr/>
        </p:nvSpPr>
        <p:spPr>
          <a:xfrm>
            <a:off x="2730095" y="7386383"/>
            <a:ext cx="602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Watchlist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F2DB819-1F26-0542-B3B2-666E6FF4375C}"/>
              </a:ext>
            </a:extLst>
          </p:cNvPr>
          <p:cNvSpPr txBox="1"/>
          <p:nvPr/>
        </p:nvSpPr>
        <p:spPr>
          <a:xfrm>
            <a:off x="3592778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Rent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488030CD-1A81-8F48-81CA-39B73AE6838A}"/>
              </a:ext>
            </a:extLst>
          </p:cNvPr>
          <p:cNvSpPr txBox="1"/>
          <p:nvPr/>
        </p:nvSpPr>
        <p:spPr>
          <a:xfrm>
            <a:off x="4379003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57786024-DE0B-124F-B9AE-AA00B161DEFD}"/>
              </a:ext>
            </a:extLst>
          </p:cNvPr>
          <p:cNvSpPr txBox="1">
            <a:spLocks/>
          </p:cNvSpPr>
          <p:nvPr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AB3CB1A7-0B2A-524E-81FB-6BB009A0C1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726" b="93849" l="7917" r="97500">
                        <a14:foregroundMark x1="56944" y1="52366" x2="56944" y2="52366"/>
                        <a14:foregroundMark x1="53611" y1="70189" x2="53611" y2="70189"/>
                      </a14:backgroundRemoval>
                    </a14:imgEffect>
                  </a14:imgLayer>
                </a14:imgProps>
              </a:ext>
            </a:extLst>
          </a:blip>
          <a:srcRect l="13465" t="16604" r="5811" b="9925"/>
          <a:stretch/>
        </p:blipFill>
        <p:spPr>
          <a:xfrm>
            <a:off x="2506375" y="2342371"/>
            <a:ext cx="197352" cy="158167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4BFCFD4A-1A9F-BC4F-BA71-762536E96680}"/>
              </a:ext>
            </a:extLst>
          </p:cNvPr>
          <p:cNvSpPr txBox="1"/>
          <p:nvPr/>
        </p:nvSpPr>
        <p:spPr>
          <a:xfrm>
            <a:off x="2131689" y="2297579"/>
            <a:ext cx="42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Salt</a:t>
            </a:r>
          </a:p>
        </p:txBody>
      </p: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037BFB9-D717-EA4E-88BE-6A82B501F618}"/>
              </a:ext>
            </a:extLst>
          </p:cNvPr>
          <p:cNvGrpSpPr>
            <a:grpSpLocks noChangeAspect="1"/>
          </p:cNvGrpSpPr>
          <p:nvPr/>
        </p:nvGrpSpPr>
        <p:grpSpPr>
          <a:xfrm>
            <a:off x="1985210" y="2342371"/>
            <a:ext cx="195485" cy="154800"/>
            <a:chOff x="7729637" y="3789168"/>
            <a:chExt cx="1295951" cy="1026233"/>
          </a:xfrm>
        </p:grpSpPr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670EE9D2-E866-284F-8024-6D4F0960CA0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696667" y="3789168"/>
              <a:ext cx="328921" cy="1026233"/>
            </a:xfrm>
            <a:prstGeom prst="rect">
              <a:avLst/>
            </a:prstGeom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9E9D44C9-5EFD-704A-B4EA-A6F50B1A6BC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7729637" y="4440433"/>
              <a:ext cx="328921" cy="374968"/>
            </a:xfrm>
            <a:prstGeom prst="rect">
              <a:avLst/>
            </a:prstGeom>
          </p:spPr>
        </p:pic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302278FA-8972-5746-B1A5-713F0FB6B15D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375205" y="4005401"/>
              <a:ext cx="327600" cy="810000"/>
            </a:xfrm>
            <a:prstGeom prst="rect">
              <a:avLst/>
            </a:prstGeom>
          </p:spPr>
        </p:pic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32E28604-7025-2B4F-8D9D-54F445D0ECB5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052421" y="4221401"/>
              <a:ext cx="328921" cy="594000"/>
            </a:xfrm>
            <a:prstGeom prst="rect">
              <a:avLst/>
            </a:prstGeom>
          </p:spPr>
        </p:pic>
      </p:grpSp>
      <p:pic>
        <p:nvPicPr>
          <p:cNvPr id="78" name="Grafik 77">
            <a:extLst>
              <a:ext uri="{FF2B5EF4-FFF2-40B4-BE49-F238E27FC236}">
                <a16:creationId xmlns:a16="http://schemas.microsoft.com/office/drawing/2014/main" id="{53EB3609-E1BF-3D4C-A8A9-93E4BE4F2D8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40" t="24129" r="11740" b="14443"/>
          <a:stretch/>
        </p:blipFill>
        <p:spPr>
          <a:xfrm>
            <a:off x="4581595" y="2342371"/>
            <a:ext cx="294018" cy="158400"/>
          </a:xfrm>
          <a:prstGeom prst="rect">
            <a:avLst/>
          </a:prstGeom>
        </p:spPr>
      </p:pic>
      <p:sp>
        <p:nvSpPr>
          <p:cNvPr id="79" name="Rechteck 78">
            <a:extLst>
              <a:ext uri="{FF2B5EF4-FFF2-40B4-BE49-F238E27FC236}">
                <a16:creationId xmlns:a16="http://schemas.microsoft.com/office/drawing/2014/main" id="{9661820F-C82F-E840-A804-B6F4BA076792}"/>
              </a:ext>
            </a:extLst>
          </p:cNvPr>
          <p:cNvSpPr/>
          <p:nvPr/>
        </p:nvSpPr>
        <p:spPr>
          <a:xfrm>
            <a:off x="4600574" y="2361421"/>
            <a:ext cx="161925" cy="126519"/>
          </a:xfrm>
          <a:prstGeom prst="rect">
            <a:avLst/>
          </a:prstGeom>
          <a:solidFill>
            <a:srgbClr val="97989C"/>
          </a:solidFill>
          <a:ln>
            <a:solidFill>
              <a:srgbClr val="979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6B63371-1108-3446-AAA3-F0DEE2F59D64}"/>
              </a:ext>
            </a:extLst>
          </p:cNvPr>
          <p:cNvSpPr txBox="1"/>
          <p:nvPr/>
        </p:nvSpPr>
        <p:spPr>
          <a:xfrm>
            <a:off x="1941633" y="3103911"/>
            <a:ext cx="297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SHARE-it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A1F1BA9C-C69D-3B47-80AB-703498EE8068}"/>
              </a:ext>
            </a:extLst>
          </p:cNvPr>
          <p:cNvSpPr txBox="1"/>
          <p:nvPr/>
        </p:nvSpPr>
        <p:spPr>
          <a:xfrm>
            <a:off x="1941633" y="6285783"/>
            <a:ext cx="1172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70EE0393-6CE3-5C4B-870D-1AA668D8331F}"/>
              </a:ext>
            </a:extLst>
          </p:cNvPr>
          <p:cNvSpPr txBox="1"/>
          <p:nvPr/>
        </p:nvSpPr>
        <p:spPr>
          <a:xfrm>
            <a:off x="3592777" y="6285783"/>
            <a:ext cx="1317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all</a:t>
            </a:r>
          </a:p>
        </p:txBody>
      </p: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87B57CC4-A58D-7D4D-849B-407AC11122A6}"/>
              </a:ext>
            </a:extLst>
          </p:cNvPr>
          <p:cNvGrpSpPr/>
          <p:nvPr/>
        </p:nvGrpSpPr>
        <p:grpSpPr>
          <a:xfrm>
            <a:off x="2019053" y="6650530"/>
            <a:ext cx="2815156" cy="277319"/>
            <a:chOff x="2014405" y="6621975"/>
            <a:chExt cx="2815156" cy="277319"/>
          </a:xfrm>
        </p:grpSpPr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FEFAACE2-5946-2548-8D5E-9B4EFA478A54}"/>
                </a:ext>
              </a:extLst>
            </p:cNvPr>
            <p:cNvGrpSpPr/>
            <p:nvPr/>
          </p:nvGrpSpPr>
          <p:grpSpPr>
            <a:xfrm>
              <a:off x="2014405" y="6621975"/>
              <a:ext cx="1263600" cy="277319"/>
              <a:chOff x="2014404" y="6642076"/>
              <a:chExt cx="1263600" cy="277319"/>
            </a:xfrm>
          </p:grpSpPr>
          <p:sp>
            <p:nvSpPr>
              <p:cNvPr id="85" name="Abgerundetes Rechteck 84">
                <a:extLst>
                  <a:ext uri="{FF2B5EF4-FFF2-40B4-BE49-F238E27FC236}">
                    <a16:creationId xmlns:a16="http://schemas.microsoft.com/office/drawing/2014/main" id="{668879ED-42F5-0B48-8611-BCE82B2D9651}"/>
                  </a:ext>
                </a:extLst>
              </p:cNvPr>
              <p:cNvSpPr/>
              <p:nvPr/>
            </p:nvSpPr>
            <p:spPr>
              <a:xfrm>
                <a:off x="2014404" y="6652935"/>
                <a:ext cx="1263600" cy="255600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Tools</a:t>
                </a:r>
              </a:p>
            </p:txBody>
          </p:sp>
          <p:pic>
            <p:nvPicPr>
              <p:cNvPr id="89" name="Grafik 88">
                <a:extLst>
                  <a:ext uri="{FF2B5EF4-FFF2-40B4-BE49-F238E27FC236}">
                    <a16:creationId xmlns:a16="http://schemas.microsoft.com/office/drawing/2014/main" id="{A2EFFCF0-5EE7-474A-99AD-2EF7E0D2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5078" b="95487" l="5206" r="96915">
                            <a14:foregroundMark x1="28985" y1="29478" x2="28985" y2="29478"/>
                            <a14:foregroundMark x1="70244" y1="69394" x2="70244" y2="6939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082589" y="6642076"/>
                <a:ext cx="304308" cy="277319"/>
              </a:xfrm>
              <a:prstGeom prst="rect">
                <a:avLst/>
              </a:prstGeom>
            </p:spPr>
          </p:pic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75A8080E-9190-B048-B9E6-795299AB7738}"/>
                </a:ext>
              </a:extLst>
            </p:cNvPr>
            <p:cNvGrpSpPr/>
            <p:nvPr/>
          </p:nvGrpSpPr>
          <p:grpSpPr>
            <a:xfrm>
              <a:off x="3568308" y="6632628"/>
              <a:ext cx="1261253" cy="256013"/>
              <a:chOff x="3568308" y="6642076"/>
              <a:chExt cx="1261253" cy="256013"/>
            </a:xfrm>
          </p:grpSpPr>
          <p:sp>
            <p:nvSpPr>
              <p:cNvPr id="86" name="Abgerundetes Rechteck 85">
                <a:extLst>
                  <a:ext uri="{FF2B5EF4-FFF2-40B4-BE49-F238E27FC236}">
                    <a16:creationId xmlns:a16="http://schemas.microsoft.com/office/drawing/2014/main" id="{419C42C8-7A2B-B24B-8390-3D7AE6043074}"/>
                  </a:ext>
                </a:extLst>
              </p:cNvPr>
              <p:cNvSpPr/>
              <p:nvPr/>
            </p:nvSpPr>
            <p:spPr>
              <a:xfrm>
                <a:off x="3568308" y="6642076"/>
                <a:ext cx="1261253" cy="254603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Technical Devices</a:t>
                </a:r>
              </a:p>
            </p:txBody>
          </p:sp>
          <p:pic>
            <p:nvPicPr>
              <p:cNvPr id="93" name="Grafik 92">
                <a:extLst>
                  <a:ext uri="{FF2B5EF4-FFF2-40B4-BE49-F238E27FC236}">
                    <a16:creationId xmlns:a16="http://schemas.microsoft.com/office/drawing/2014/main" id="{CC352C72-73A5-4C4D-B681-1960040BF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4348" b="94767" l="3179" r="97748">
                            <a14:foregroundMark x1="33709" y1="73349" x2="33709" y2="73349"/>
                            <a14:foregroundMark x1="53245" y1="90016" x2="53245" y2="90016"/>
                            <a14:backgroundMark x1="13444" y1="69324" x2="13444" y2="693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35795" y="6646089"/>
                <a:ext cx="306376" cy="252000"/>
              </a:xfrm>
              <a:prstGeom prst="rect">
                <a:avLst/>
              </a:prstGeom>
            </p:spPr>
          </p:pic>
        </p:grpSp>
      </p:grpSp>
      <p:sp>
        <p:nvSpPr>
          <p:cNvPr id="56" name="Rechteck 55">
            <a:hlinkClick r:id="rId19" action="ppaction://hlinksldjump"/>
            <a:extLst>
              <a:ext uri="{FF2B5EF4-FFF2-40B4-BE49-F238E27FC236}">
                <a16:creationId xmlns:a16="http://schemas.microsoft.com/office/drawing/2014/main" id="{AC57FCD0-41FC-6E4E-AF3A-7C9D7162A292}"/>
              </a:ext>
            </a:extLst>
          </p:cNvPr>
          <p:cNvSpPr/>
          <p:nvPr/>
        </p:nvSpPr>
        <p:spPr>
          <a:xfrm>
            <a:off x="2111231" y="5692975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>
            <a:hlinkClick r:id="rId20" action="ppaction://hlinksldjump"/>
            <a:extLst>
              <a:ext uri="{FF2B5EF4-FFF2-40B4-BE49-F238E27FC236}">
                <a16:creationId xmlns:a16="http://schemas.microsoft.com/office/drawing/2014/main" id="{E4A92AF0-AD4E-C54E-89BD-E96A8E8A68A6}"/>
              </a:ext>
            </a:extLst>
          </p:cNvPr>
          <p:cNvSpPr/>
          <p:nvPr/>
        </p:nvSpPr>
        <p:spPr>
          <a:xfrm>
            <a:off x="2673714" y="5701174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>
            <a:hlinkClick r:id="rId21" action="ppaction://hlinksldjump"/>
            <a:extLst>
              <a:ext uri="{FF2B5EF4-FFF2-40B4-BE49-F238E27FC236}">
                <a16:creationId xmlns:a16="http://schemas.microsoft.com/office/drawing/2014/main" id="{8C8F3E6E-0AD2-7942-BCAC-2CD0FEDB3895}"/>
              </a:ext>
            </a:extLst>
          </p:cNvPr>
          <p:cNvSpPr/>
          <p:nvPr/>
        </p:nvSpPr>
        <p:spPr>
          <a:xfrm>
            <a:off x="3234077" y="5688411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>
            <a:hlinkClick r:id="rId22" action="ppaction://hlinksldjump"/>
            <a:extLst>
              <a:ext uri="{FF2B5EF4-FFF2-40B4-BE49-F238E27FC236}">
                <a16:creationId xmlns:a16="http://schemas.microsoft.com/office/drawing/2014/main" id="{4A24AC0B-500E-FA4F-8BDF-B4A00BB8693A}"/>
              </a:ext>
            </a:extLst>
          </p:cNvPr>
          <p:cNvSpPr/>
          <p:nvPr/>
        </p:nvSpPr>
        <p:spPr>
          <a:xfrm>
            <a:off x="3793631" y="5697592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hlinkClick r:id="rId23" action="ppaction://hlinksldjump"/>
            <a:extLst>
              <a:ext uri="{FF2B5EF4-FFF2-40B4-BE49-F238E27FC236}">
                <a16:creationId xmlns:a16="http://schemas.microsoft.com/office/drawing/2014/main" id="{87E28FD1-7B03-9E42-88DD-93C3A722845D}"/>
              </a:ext>
            </a:extLst>
          </p:cNvPr>
          <p:cNvSpPr/>
          <p:nvPr/>
        </p:nvSpPr>
        <p:spPr>
          <a:xfrm>
            <a:off x="4360423" y="5677420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>
            <a:hlinkClick r:id="rId24" action="ppaction://hlinksldjump"/>
            <a:extLst>
              <a:ext uri="{FF2B5EF4-FFF2-40B4-BE49-F238E27FC236}">
                <a16:creationId xmlns:a16="http://schemas.microsoft.com/office/drawing/2014/main" id="{223A1CD1-4B65-8F46-A5A7-11724158E91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hlinkClick r:id="rId25" action="ppaction://hlinksldjump"/>
            <a:extLst>
              <a:ext uri="{FF2B5EF4-FFF2-40B4-BE49-F238E27FC236}">
                <a16:creationId xmlns:a16="http://schemas.microsoft.com/office/drawing/2014/main" id="{F091ADBF-F36C-084D-A230-BF4F839FC952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hlinkClick r:id="rId26" action="ppaction://hlinksldjump"/>
            <a:extLst>
              <a:ext uri="{FF2B5EF4-FFF2-40B4-BE49-F238E27FC236}">
                <a16:creationId xmlns:a16="http://schemas.microsoft.com/office/drawing/2014/main" id="{EF301088-C9D0-CC4F-A2E5-9288DF295601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hlinkClick r:id="rId27" action="ppaction://hlinksldjump"/>
            <a:extLst>
              <a:ext uri="{FF2B5EF4-FFF2-40B4-BE49-F238E27FC236}">
                <a16:creationId xmlns:a16="http://schemas.microsoft.com/office/drawing/2014/main" id="{36D17491-7BBA-EC49-BDD7-1E8111916905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90">
            <a:hlinkClick r:id="rId28" action="ppaction://hlinksldjump"/>
            <a:extLst>
              <a:ext uri="{FF2B5EF4-FFF2-40B4-BE49-F238E27FC236}">
                <a16:creationId xmlns:a16="http://schemas.microsoft.com/office/drawing/2014/main" id="{6D335FCF-F687-AB40-96B8-B3EA17EEBD02}"/>
              </a:ext>
            </a:extLst>
          </p:cNvPr>
          <p:cNvSpPr/>
          <p:nvPr/>
        </p:nvSpPr>
        <p:spPr>
          <a:xfrm>
            <a:off x="2292769" y="4067669"/>
            <a:ext cx="2248792" cy="40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91">
            <a:hlinkClick r:id="rId29" action="ppaction://hlinksldjump"/>
            <a:extLst>
              <a:ext uri="{FF2B5EF4-FFF2-40B4-BE49-F238E27FC236}">
                <a16:creationId xmlns:a16="http://schemas.microsoft.com/office/drawing/2014/main" id="{1537BFEF-43CA-094D-B346-31A696BDB8D4}"/>
              </a:ext>
            </a:extLst>
          </p:cNvPr>
          <p:cNvSpPr/>
          <p:nvPr/>
        </p:nvSpPr>
        <p:spPr>
          <a:xfrm>
            <a:off x="4002425" y="6253877"/>
            <a:ext cx="84814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hlinkClick r:id="rId30" action="ppaction://hlinksldjump"/>
            <a:extLst>
              <a:ext uri="{FF2B5EF4-FFF2-40B4-BE49-F238E27FC236}">
                <a16:creationId xmlns:a16="http://schemas.microsoft.com/office/drawing/2014/main" id="{5E78CDDC-0239-6944-A4E2-5103C60A361C}"/>
              </a:ext>
            </a:extLst>
          </p:cNvPr>
          <p:cNvSpPr/>
          <p:nvPr/>
        </p:nvSpPr>
        <p:spPr>
          <a:xfrm>
            <a:off x="3557232" y="6646938"/>
            <a:ext cx="1276977" cy="28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hlinkClick r:id="rId31" action="ppaction://hlinksldjump"/>
            <a:extLst>
              <a:ext uri="{FF2B5EF4-FFF2-40B4-BE49-F238E27FC236}">
                <a16:creationId xmlns:a16="http://schemas.microsoft.com/office/drawing/2014/main" id="{6979F407-EE98-5940-A03B-DDBDE3D41883}"/>
              </a:ext>
            </a:extLst>
          </p:cNvPr>
          <p:cNvSpPr/>
          <p:nvPr/>
        </p:nvSpPr>
        <p:spPr>
          <a:xfrm>
            <a:off x="2014405" y="6632351"/>
            <a:ext cx="1265903" cy="311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46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hteck 67">
            <a:extLst>
              <a:ext uri="{FF2B5EF4-FFF2-40B4-BE49-F238E27FC236}">
                <a16:creationId xmlns:a16="http://schemas.microsoft.com/office/drawing/2014/main" id="{BEF5936A-A1FC-5B48-804C-B094A571916A}"/>
              </a:ext>
            </a:extLst>
          </p:cNvPr>
          <p:cNvSpPr/>
          <p:nvPr/>
        </p:nvSpPr>
        <p:spPr>
          <a:xfrm>
            <a:off x="1943857" y="2292350"/>
            <a:ext cx="2966400" cy="289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368230E6-3285-704B-B008-078BDD968F33}"/>
              </a:ext>
            </a:extLst>
          </p:cNvPr>
          <p:cNvSpPr/>
          <p:nvPr/>
        </p:nvSpPr>
        <p:spPr>
          <a:xfrm>
            <a:off x="2019098" y="5298607"/>
            <a:ext cx="2819804" cy="854439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2B1415-81F7-694E-AAD3-F81215E38EDD}"/>
              </a:ext>
            </a:extLst>
          </p:cNvPr>
          <p:cNvSpPr txBox="1"/>
          <p:nvPr/>
        </p:nvSpPr>
        <p:spPr>
          <a:xfrm>
            <a:off x="2014405" y="5298607"/>
            <a:ext cx="2819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app?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38EE75D-3243-5E47-B5B0-F5E8B04D853A}"/>
              </a:ext>
            </a:extLst>
          </p:cNvPr>
          <p:cNvGrpSpPr/>
          <p:nvPr/>
        </p:nvGrpSpPr>
        <p:grpSpPr>
          <a:xfrm>
            <a:off x="2158296" y="5751103"/>
            <a:ext cx="2532022" cy="288000"/>
            <a:chOff x="2089715" y="5679103"/>
            <a:chExt cx="2532022" cy="288000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279262D-282A-034C-839A-9226DD1FD4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081" t="8297" r="2041" b="8158"/>
            <a:stretch/>
          </p:blipFill>
          <p:spPr>
            <a:xfrm flipH="1">
              <a:off x="2089715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73ECE38-803D-294E-9E49-8B2380959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FF0000">
                  <a:tint val="45000"/>
                  <a:satMod val="400000"/>
                </a:srgbClr>
              </a:duotone>
            </a:blip>
            <a:srcRect l="61784" t="8497" r="21778" b="10121"/>
            <a:stretch/>
          </p:blipFill>
          <p:spPr>
            <a:xfrm flipH="1">
              <a:off x="2650721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B083A8D-F7D9-574F-9301-17936CCD3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814" t="8878" r="61815" b="10087"/>
            <a:stretch/>
          </p:blipFill>
          <p:spPr>
            <a:xfrm flipH="1">
              <a:off x="3772733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64FD362-1B6E-0A42-AB17-475530392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37" t="7994" r="81581" b="10924"/>
            <a:stretch/>
          </p:blipFill>
          <p:spPr>
            <a:xfrm flipH="1">
              <a:off x="433373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FECBF20-ED32-0F48-9F47-DCA15F941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550" t="7989" r="42008" b="10629"/>
            <a:stretch/>
          </p:blipFill>
          <p:spPr>
            <a:xfrm flipH="1">
              <a:off x="321172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1B28BBFC-BD6D-A042-8107-FDDDF331BD95}"/>
              </a:ext>
            </a:extLst>
          </p:cNvPr>
          <p:cNvGrpSpPr/>
          <p:nvPr/>
        </p:nvGrpSpPr>
        <p:grpSpPr>
          <a:xfrm>
            <a:off x="2298879" y="4078529"/>
            <a:ext cx="2250858" cy="399245"/>
            <a:chOff x="2298879" y="3837904"/>
            <a:chExt cx="2250858" cy="399245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B84DE20-0A51-5F42-B1FE-4E8FFCDF370C}"/>
                </a:ext>
              </a:extLst>
            </p:cNvPr>
            <p:cNvSpPr/>
            <p:nvPr/>
          </p:nvSpPr>
          <p:spPr>
            <a:xfrm>
              <a:off x="2298879" y="3837904"/>
              <a:ext cx="2250858" cy="39924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39886388-81B4-6144-86AC-CCF1E8B2AADA}"/>
                </a:ext>
              </a:extLst>
            </p:cNvPr>
            <p:cNvSpPr txBox="1"/>
            <p:nvPr/>
          </p:nvSpPr>
          <p:spPr>
            <a:xfrm>
              <a:off x="2298879" y="3869899"/>
              <a:ext cx="2250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52B30308-8827-D74B-B607-042802992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19436" y="3923225"/>
              <a:ext cx="228601" cy="228601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8346FB57-6266-E94B-B9B0-82B00AC72E88}"/>
              </a:ext>
            </a:extLst>
          </p:cNvPr>
          <p:cNvGrpSpPr/>
          <p:nvPr/>
        </p:nvGrpSpPr>
        <p:grpSpPr>
          <a:xfrm>
            <a:off x="2158296" y="7149660"/>
            <a:ext cx="2532022" cy="296266"/>
            <a:chOff x="2158296" y="7321922"/>
            <a:chExt cx="2532022" cy="296266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DF7183B-C32D-2448-8C2C-6228E9E10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58296" y="7324320"/>
              <a:ext cx="228601" cy="228601"/>
            </a:xfrm>
            <a:prstGeom prst="rect">
              <a:avLst/>
            </a:prstGeom>
          </p:spPr>
        </p:pic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45FB3C50-CF99-CF4E-95C2-042D9DD6F5E0}"/>
                </a:ext>
              </a:extLst>
            </p:cNvPr>
            <p:cNvGrpSpPr/>
            <p:nvPr/>
          </p:nvGrpSpPr>
          <p:grpSpPr>
            <a:xfrm>
              <a:off x="2941805" y="7329235"/>
              <a:ext cx="171851" cy="253675"/>
              <a:chOff x="2662425" y="7261892"/>
              <a:chExt cx="171851" cy="253675"/>
            </a:xfrm>
          </p:grpSpPr>
          <p:cxnSp>
            <p:nvCxnSpPr>
              <p:cNvPr id="29" name="Gerade Verbindung 28">
                <a:extLst>
                  <a:ext uri="{FF2B5EF4-FFF2-40B4-BE49-F238E27FC236}">
                    <a16:creationId xmlns:a16="http://schemas.microsoft.com/office/drawing/2014/main" id="{0E7B9F71-D4DA-FF4E-9986-00056908F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425" y="7268242"/>
                <a:ext cx="17185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919ACAEF-8DF5-264A-9AFE-5861CF1ED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7516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37">
                <a:extLst>
                  <a:ext uri="{FF2B5EF4-FFF2-40B4-BE49-F238E27FC236}">
                    <a16:creationId xmlns:a16="http://schemas.microsoft.com/office/drawing/2014/main" id="{09405F2D-E9B4-5248-BB6C-C561125EE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185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38">
                <a:extLst>
                  <a:ext uri="{FF2B5EF4-FFF2-40B4-BE49-F238E27FC236}">
                    <a16:creationId xmlns:a16="http://schemas.microsoft.com/office/drawing/2014/main" id="{88C8486D-A91D-124E-BA95-8AA0907C31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5600" y="7432270"/>
                <a:ext cx="86130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>
                <a:extLst>
                  <a:ext uri="{FF2B5EF4-FFF2-40B4-BE49-F238E27FC236}">
                    <a16:creationId xmlns:a16="http://schemas.microsoft.com/office/drawing/2014/main" id="{A3DB4A9A-0244-9C40-B79C-49D996C46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2205" y="7432270"/>
                <a:ext cx="88487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772092AA-874F-4844-81A0-9A3537317190}"/>
                </a:ext>
              </a:extLst>
            </p:cNvPr>
            <p:cNvGrpSpPr/>
            <p:nvPr/>
          </p:nvGrpSpPr>
          <p:grpSpPr>
            <a:xfrm>
              <a:off x="3668564" y="7321922"/>
              <a:ext cx="255600" cy="255600"/>
              <a:chOff x="3152508" y="7309857"/>
              <a:chExt cx="255600" cy="2556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C8F2BA5-C0AA-D14B-8171-12358D8CA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508" y="7309857"/>
                <a:ext cx="255600" cy="2556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3" name="Gruppieren 52">
                <a:extLst>
                  <a:ext uri="{FF2B5EF4-FFF2-40B4-BE49-F238E27FC236}">
                    <a16:creationId xmlns:a16="http://schemas.microsoft.com/office/drawing/2014/main" id="{25A3DBC5-3EE5-A944-BAFA-C26B337B84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08308" y="7365657"/>
                <a:ext cx="144000" cy="147600"/>
                <a:chOff x="3152508" y="7309857"/>
                <a:chExt cx="255600" cy="261990"/>
              </a:xfrm>
            </p:grpSpPr>
            <p:cxnSp>
              <p:nvCxnSpPr>
                <p:cNvPr id="48" name="Gerade Verbindung 47">
                  <a:extLst>
                    <a:ext uri="{FF2B5EF4-FFF2-40B4-BE49-F238E27FC236}">
                      <a16:creationId xmlns:a16="http://schemas.microsoft.com/office/drawing/2014/main" id="{D92D29D4-9657-BA42-986D-A7AE5D9E5FC6}"/>
                    </a:ext>
                  </a:extLst>
                </p:cNvPr>
                <p:cNvCxnSpPr>
                  <a:cxnSpLocks/>
                  <a:stCxn id="46" idx="0"/>
                  <a:endCxn id="46" idx="4"/>
                </p:cNvCxnSpPr>
                <p:nvPr/>
              </p:nvCxnSpPr>
              <p:spPr>
                <a:xfrm>
                  <a:off x="3280308" y="7309857"/>
                  <a:ext cx="0" cy="26199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49">
                  <a:extLst>
                    <a:ext uri="{FF2B5EF4-FFF2-40B4-BE49-F238E27FC236}">
                      <a16:creationId xmlns:a16="http://schemas.microsoft.com/office/drawing/2014/main" id="{F76F8315-2DCC-3140-B1C0-A0D2AF22F572}"/>
                    </a:ext>
                  </a:extLst>
                </p:cNvPr>
                <p:cNvCxnSpPr>
                  <a:cxnSpLocks/>
                  <a:stCxn id="46" idx="6"/>
                  <a:endCxn id="46" idx="2"/>
                </p:cNvCxnSpPr>
                <p:nvPr/>
              </p:nvCxnSpPr>
              <p:spPr>
                <a:xfrm flipH="1">
                  <a:off x="3152508" y="7437657"/>
                  <a:ext cx="255600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" name="Gruppieren 56">
              <a:extLst>
                <a:ext uri="{FF2B5EF4-FFF2-40B4-BE49-F238E27FC236}">
                  <a16:creationId xmlns:a16="http://schemas.microsoft.com/office/drawing/2014/main" id="{6B734D21-640A-1F41-A7A0-2F4984CFF273}"/>
                </a:ext>
              </a:extLst>
            </p:cNvPr>
            <p:cNvGrpSpPr/>
            <p:nvPr/>
          </p:nvGrpSpPr>
          <p:grpSpPr>
            <a:xfrm>
              <a:off x="4479071" y="7335585"/>
              <a:ext cx="211247" cy="282603"/>
              <a:chOff x="3692302" y="7338235"/>
              <a:chExt cx="231745" cy="310025"/>
            </a:xfrm>
          </p:grpSpPr>
          <p:sp>
            <p:nvSpPr>
              <p:cNvPr id="54" name="Halbbogen 53">
                <a:extLst>
                  <a:ext uri="{FF2B5EF4-FFF2-40B4-BE49-F238E27FC236}">
                    <a16:creationId xmlns:a16="http://schemas.microsoft.com/office/drawing/2014/main" id="{A8E5ADBF-0CAA-F44D-B9F8-0C6D80C8FB41}"/>
                  </a:ext>
                </a:extLst>
              </p:cNvPr>
              <p:cNvSpPr/>
              <p:nvPr/>
            </p:nvSpPr>
            <p:spPr>
              <a:xfrm>
                <a:off x="3692302" y="7459282"/>
                <a:ext cx="231745" cy="188978"/>
              </a:xfrm>
              <a:prstGeom prst="blockArc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63D09F0-01F0-8744-B330-17407AD186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60856" y="7338235"/>
                <a:ext cx="99422" cy="9942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6E553360-2DB6-724C-AC11-3998724EF10A}"/>
              </a:ext>
            </a:extLst>
          </p:cNvPr>
          <p:cNvCxnSpPr>
            <a:cxnSpLocks/>
          </p:cNvCxnSpPr>
          <p:nvPr/>
        </p:nvCxnSpPr>
        <p:spPr>
          <a:xfrm>
            <a:off x="1943857" y="7030585"/>
            <a:ext cx="2973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7B0AF1FE-7D00-B74A-A329-DF82A7F8ABB7}"/>
              </a:ext>
            </a:extLst>
          </p:cNvPr>
          <p:cNvSpPr txBox="1"/>
          <p:nvPr/>
        </p:nvSpPr>
        <p:spPr>
          <a:xfrm>
            <a:off x="2004246" y="7380659"/>
            <a:ext cx="547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D59EBE1-F624-D141-98AA-8293ECE738DA}"/>
              </a:ext>
            </a:extLst>
          </p:cNvPr>
          <p:cNvSpPr txBox="1"/>
          <p:nvPr/>
        </p:nvSpPr>
        <p:spPr>
          <a:xfrm>
            <a:off x="2730095" y="7386383"/>
            <a:ext cx="602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Watchlist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F2DB819-1F26-0542-B3B2-666E6FF4375C}"/>
              </a:ext>
            </a:extLst>
          </p:cNvPr>
          <p:cNvSpPr txBox="1"/>
          <p:nvPr/>
        </p:nvSpPr>
        <p:spPr>
          <a:xfrm>
            <a:off x="3592778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Rent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488030CD-1A81-8F48-81CA-39B73AE6838A}"/>
              </a:ext>
            </a:extLst>
          </p:cNvPr>
          <p:cNvSpPr txBox="1"/>
          <p:nvPr/>
        </p:nvSpPr>
        <p:spPr>
          <a:xfrm>
            <a:off x="4379003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57786024-DE0B-124F-B9AE-AA00B161DEFD}"/>
              </a:ext>
            </a:extLst>
          </p:cNvPr>
          <p:cNvSpPr txBox="1">
            <a:spLocks/>
          </p:cNvSpPr>
          <p:nvPr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AB3CB1A7-0B2A-524E-81FB-6BB009A0C1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726" b="93849" l="7917" r="97500">
                        <a14:foregroundMark x1="56944" y1="52366" x2="56944" y2="52366"/>
                        <a14:foregroundMark x1="53611" y1="70189" x2="53611" y2="70189"/>
                      </a14:backgroundRemoval>
                    </a14:imgEffect>
                  </a14:imgLayer>
                </a14:imgProps>
              </a:ext>
            </a:extLst>
          </a:blip>
          <a:srcRect l="13465" t="16604" r="5811" b="9925"/>
          <a:stretch/>
        </p:blipFill>
        <p:spPr>
          <a:xfrm>
            <a:off x="2506375" y="2342371"/>
            <a:ext cx="197352" cy="158167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4BFCFD4A-1A9F-BC4F-BA71-762536E96680}"/>
              </a:ext>
            </a:extLst>
          </p:cNvPr>
          <p:cNvSpPr txBox="1"/>
          <p:nvPr/>
        </p:nvSpPr>
        <p:spPr>
          <a:xfrm>
            <a:off x="2131689" y="2297579"/>
            <a:ext cx="42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Salt</a:t>
            </a:r>
          </a:p>
        </p:txBody>
      </p: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037BFB9-D717-EA4E-88BE-6A82B501F618}"/>
              </a:ext>
            </a:extLst>
          </p:cNvPr>
          <p:cNvGrpSpPr>
            <a:grpSpLocks noChangeAspect="1"/>
          </p:cNvGrpSpPr>
          <p:nvPr/>
        </p:nvGrpSpPr>
        <p:grpSpPr>
          <a:xfrm>
            <a:off x="1985210" y="2342371"/>
            <a:ext cx="195485" cy="154800"/>
            <a:chOff x="7729637" y="3789168"/>
            <a:chExt cx="1295951" cy="1026233"/>
          </a:xfrm>
        </p:grpSpPr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670EE9D2-E866-284F-8024-6D4F0960CA0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696667" y="3789168"/>
              <a:ext cx="328921" cy="1026233"/>
            </a:xfrm>
            <a:prstGeom prst="rect">
              <a:avLst/>
            </a:prstGeom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9E9D44C9-5EFD-704A-B4EA-A6F50B1A6BC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7729637" y="4440433"/>
              <a:ext cx="328921" cy="374968"/>
            </a:xfrm>
            <a:prstGeom prst="rect">
              <a:avLst/>
            </a:prstGeom>
          </p:spPr>
        </p:pic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302278FA-8972-5746-B1A5-713F0FB6B15D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375205" y="4005401"/>
              <a:ext cx="327600" cy="810000"/>
            </a:xfrm>
            <a:prstGeom prst="rect">
              <a:avLst/>
            </a:prstGeom>
          </p:spPr>
        </p:pic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32E28604-7025-2B4F-8D9D-54F445D0ECB5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052421" y="4221401"/>
              <a:ext cx="328921" cy="594000"/>
            </a:xfrm>
            <a:prstGeom prst="rect">
              <a:avLst/>
            </a:prstGeom>
          </p:spPr>
        </p:pic>
      </p:grpSp>
      <p:pic>
        <p:nvPicPr>
          <p:cNvPr id="78" name="Grafik 77">
            <a:extLst>
              <a:ext uri="{FF2B5EF4-FFF2-40B4-BE49-F238E27FC236}">
                <a16:creationId xmlns:a16="http://schemas.microsoft.com/office/drawing/2014/main" id="{53EB3609-E1BF-3D4C-A8A9-93E4BE4F2D8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40" t="24129" r="11740" b="14443"/>
          <a:stretch/>
        </p:blipFill>
        <p:spPr>
          <a:xfrm>
            <a:off x="4581595" y="2342371"/>
            <a:ext cx="294018" cy="158400"/>
          </a:xfrm>
          <a:prstGeom prst="rect">
            <a:avLst/>
          </a:prstGeom>
        </p:spPr>
      </p:pic>
      <p:sp>
        <p:nvSpPr>
          <p:cNvPr id="79" name="Rechteck 78">
            <a:extLst>
              <a:ext uri="{FF2B5EF4-FFF2-40B4-BE49-F238E27FC236}">
                <a16:creationId xmlns:a16="http://schemas.microsoft.com/office/drawing/2014/main" id="{9661820F-C82F-E840-A804-B6F4BA076792}"/>
              </a:ext>
            </a:extLst>
          </p:cNvPr>
          <p:cNvSpPr/>
          <p:nvPr/>
        </p:nvSpPr>
        <p:spPr>
          <a:xfrm>
            <a:off x="4600574" y="2361421"/>
            <a:ext cx="161925" cy="126519"/>
          </a:xfrm>
          <a:prstGeom prst="rect">
            <a:avLst/>
          </a:prstGeom>
          <a:solidFill>
            <a:srgbClr val="97989C"/>
          </a:solidFill>
          <a:ln>
            <a:solidFill>
              <a:srgbClr val="979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6B63371-1108-3446-AAA3-F0DEE2F59D64}"/>
              </a:ext>
            </a:extLst>
          </p:cNvPr>
          <p:cNvSpPr txBox="1"/>
          <p:nvPr/>
        </p:nvSpPr>
        <p:spPr>
          <a:xfrm>
            <a:off x="1941633" y="3103911"/>
            <a:ext cx="297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SHARE-it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A1F1BA9C-C69D-3B47-80AB-703498EE8068}"/>
              </a:ext>
            </a:extLst>
          </p:cNvPr>
          <p:cNvSpPr txBox="1"/>
          <p:nvPr/>
        </p:nvSpPr>
        <p:spPr>
          <a:xfrm>
            <a:off x="1941633" y="6285783"/>
            <a:ext cx="1172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70EE0393-6CE3-5C4B-870D-1AA668D8331F}"/>
              </a:ext>
            </a:extLst>
          </p:cNvPr>
          <p:cNvSpPr txBox="1"/>
          <p:nvPr/>
        </p:nvSpPr>
        <p:spPr>
          <a:xfrm>
            <a:off x="3592777" y="6285783"/>
            <a:ext cx="1317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all</a:t>
            </a:r>
          </a:p>
        </p:txBody>
      </p: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87B57CC4-A58D-7D4D-849B-407AC11122A6}"/>
              </a:ext>
            </a:extLst>
          </p:cNvPr>
          <p:cNvGrpSpPr/>
          <p:nvPr/>
        </p:nvGrpSpPr>
        <p:grpSpPr>
          <a:xfrm>
            <a:off x="2019053" y="6650530"/>
            <a:ext cx="2815156" cy="277319"/>
            <a:chOff x="2014405" y="6621975"/>
            <a:chExt cx="2815156" cy="277319"/>
          </a:xfrm>
        </p:grpSpPr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FEFAACE2-5946-2548-8D5E-9B4EFA478A54}"/>
                </a:ext>
              </a:extLst>
            </p:cNvPr>
            <p:cNvGrpSpPr/>
            <p:nvPr/>
          </p:nvGrpSpPr>
          <p:grpSpPr>
            <a:xfrm>
              <a:off x="2014405" y="6621975"/>
              <a:ext cx="1263600" cy="277319"/>
              <a:chOff x="2014404" y="6642076"/>
              <a:chExt cx="1263600" cy="277319"/>
            </a:xfrm>
          </p:grpSpPr>
          <p:sp>
            <p:nvSpPr>
              <p:cNvPr id="85" name="Abgerundetes Rechteck 84">
                <a:extLst>
                  <a:ext uri="{FF2B5EF4-FFF2-40B4-BE49-F238E27FC236}">
                    <a16:creationId xmlns:a16="http://schemas.microsoft.com/office/drawing/2014/main" id="{668879ED-42F5-0B48-8611-BCE82B2D9651}"/>
                  </a:ext>
                </a:extLst>
              </p:cNvPr>
              <p:cNvSpPr/>
              <p:nvPr/>
            </p:nvSpPr>
            <p:spPr>
              <a:xfrm>
                <a:off x="2014404" y="6652935"/>
                <a:ext cx="1263600" cy="255600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Tools</a:t>
                </a:r>
              </a:p>
            </p:txBody>
          </p:sp>
          <p:pic>
            <p:nvPicPr>
              <p:cNvPr id="89" name="Grafik 88">
                <a:extLst>
                  <a:ext uri="{FF2B5EF4-FFF2-40B4-BE49-F238E27FC236}">
                    <a16:creationId xmlns:a16="http://schemas.microsoft.com/office/drawing/2014/main" id="{A2EFFCF0-5EE7-474A-99AD-2EF7E0D2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5078" b="95487" l="5206" r="96915">
                            <a14:foregroundMark x1="28985" y1="29478" x2="28985" y2="29478"/>
                            <a14:foregroundMark x1="70244" y1="69394" x2="70244" y2="6939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082589" y="6642076"/>
                <a:ext cx="304308" cy="277319"/>
              </a:xfrm>
              <a:prstGeom prst="rect">
                <a:avLst/>
              </a:prstGeom>
            </p:spPr>
          </p:pic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75A8080E-9190-B048-B9E6-795299AB7738}"/>
                </a:ext>
              </a:extLst>
            </p:cNvPr>
            <p:cNvGrpSpPr/>
            <p:nvPr/>
          </p:nvGrpSpPr>
          <p:grpSpPr>
            <a:xfrm>
              <a:off x="3568308" y="6632628"/>
              <a:ext cx="1261253" cy="256013"/>
              <a:chOff x="3568308" y="6642076"/>
              <a:chExt cx="1261253" cy="256013"/>
            </a:xfrm>
          </p:grpSpPr>
          <p:sp>
            <p:nvSpPr>
              <p:cNvPr id="86" name="Abgerundetes Rechteck 85">
                <a:extLst>
                  <a:ext uri="{FF2B5EF4-FFF2-40B4-BE49-F238E27FC236}">
                    <a16:creationId xmlns:a16="http://schemas.microsoft.com/office/drawing/2014/main" id="{419C42C8-7A2B-B24B-8390-3D7AE6043074}"/>
                  </a:ext>
                </a:extLst>
              </p:cNvPr>
              <p:cNvSpPr/>
              <p:nvPr/>
            </p:nvSpPr>
            <p:spPr>
              <a:xfrm>
                <a:off x="3568308" y="6642076"/>
                <a:ext cx="1261253" cy="254603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Technical Devices</a:t>
                </a:r>
              </a:p>
            </p:txBody>
          </p:sp>
          <p:pic>
            <p:nvPicPr>
              <p:cNvPr id="93" name="Grafik 92">
                <a:extLst>
                  <a:ext uri="{FF2B5EF4-FFF2-40B4-BE49-F238E27FC236}">
                    <a16:creationId xmlns:a16="http://schemas.microsoft.com/office/drawing/2014/main" id="{CC352C72-73A5-4C4D-B681-1960040BF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348" b="94767" l="3179" r="97748">
                            <a14:foregroundMark x1="33709" y1="73349" x2="33709" y2="73349"/>
                            <a14:foregroundMark x1="53245" y1="90016" x2="53245" y2="90016"/>
                            <a14:backgroundMark x1="13444" y1="69324" x2="13444" y2="693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35795" y="6646089"/>
                <a:ext cx="306376" cy="252000"/>
              </a:xfrm>
              <a:prstGeom prst="rect">
                <a:avLst/>
              </a:prstGeom>
            </p:spPr>
          </p:pic>
        </p:grpSp>
      </p:grpSp>
      <p:sp>
        <p:nvSpPr>
          <p:cNvPr id="56" name="Rechteck 55">
            <a:hlinkClick r:id="rId18" action="ppaction://hlinksldjump"/>
            <a:extLst>
              <a:ext uri="{FF2B5EF4-FFF2-40B4-BE49-F238E27FC236}">
                <a16:creationId xmlns:a16="http://schemas.microsoft.com/office/drawing/2014/main" id="{C7AA190B-1CC6-1949-8E10-54F28FAB21FB}"/>
              </a:ext>
            </a:extLst>
          </p:cNvPr>
          <p:cNvSpPr/>
          <p:nvPr/>
        </p:nvSpPr>
        <p:spPr>
          <a:xfrm>
            <a:off x="2111231" y="5692975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>
            <a:hlinkClick r:id="rId19" action="ppaction://hlinksldjump"/>
            <a:extLst>
              <a:ext uri="{FF2B5EF4-FFF2-40B4-BE49-F238E27FC236}">
                <a16:creationId xmlns:a16="http://schemas.microsoft.com/office/drawing/2014/main" id="{E793604F-85A9-F447-B737-CC277544B904}"/>
              </a:ext>
            </a:extLst>
          </p:cNvPr>
          <p:cNvSpPr/>
          <p:nvPr/>
        </p:nvSpPr>
        <p:spPr>
          <a:xfrm>
            <a:off x="2673714" y="5701174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>
            <a:hlinkClick r:id="rId20" action="ppaction://hlinksldjump"/>
            <a:extLst>
              <a:ext uri="{FF2B5EF4-FFF2-40B4-BE49-F238E27FC236}">
                <a16:creationId xmlns:a16="http://schemas.microsoft.com/office/drawing/2014/main" id="{F094C582-F12E-6D49-A84B-6CB13EB0607D}"/>
              </a:ext>
            </a:extLst>
          </p:cNvPr>
          <p:cNvSpPr/>
          <p:nvPr/>
        </p:nvSpPr>
        <p:spPr>
          <a:xfrm>
            <a:off x="3234077" y="5688411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>
            <a:hlinkClick r:id="rId21" action="ppaction://hlinksldjump"/>
            <a:extLst>
              <a:ext uri="{FF2B5EF4-FFF2-40B4-BE49-F238E27FC236}">
                <a16:creationId xmlns:a16="http://schemas.microsoft.com/office/drawing/2014/main" id="{4DAE4CE1-821B-B645-9207-2DA778680D5C}"/>
              </a:ext>
            </a:extLst>
          </p:cNvPr>
          <p:cNvSpPr/>
          <p:nvPr/>
        </p:nvSpPr>
        <p:spPr>
          <a:xfrm>
            <a:off x="3793631" y="5697592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hlinkClick r:id="rId22" action="ppaction://hlinksldjump"/>
            <a:extLst>
              <a:ext uri="{FF2B5EF4-FFF2-40B4-BE49-F238E27FC236}">
                <a16:creationId xmlns:a16="http://schemas.microsoft.com/office/drawing/2014/main" id="{FB6E662C-6C26-8844-B9D8-34166F5558DF}"/>
              </a:ext>
            </a:extLst>
          </p:cNvPr>
          <p:cNvSpPr/>
          <p:nvPr/>
        </p:nvSpPr>
        <p:spPr>
          <a:xfrm>
            <a:off x="4360423" y="5677420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>
            <a:hlinkClick r:id="rId23" action="ppaction://hlinksldjump"/>
            <a:extLst>
              <a:ext uri="{FF2B5EF4-FFF2-40B4-BE49-F238E27FC236}">
                <a16:creationId xmlns:a16="http://schemas.microsoft.com/office/drawing/2014/main" id="{B9EAD7E3-6158-444D-BE73-9D774BBE39A5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hlinkClick r:id="rId24" action="ppaction://hlinksldjump"/>
            <a:extLst>
              <a:ext uri="{FF2B5EF4-FFF2-40B4-BE49-F238E27FC236}">
                <a16:creationId xmlns:a16="http://schemas.microsoft.com/office/drawing/2014/main" id="{3FE7CD20-B132-8244-B7E8-31255902609E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hlinkClick r:id="rId25" action="ppaction://hlinksldjump"/>
            <a:extLst>
              <a:ext uri="{FF2B5EF4-FFF2-40B4-BE49-F238E27FC236}">
                <a16:creationId xmlns:a16="http://schemas.microsoft.com/office/drawing/2014/main" id="{C4238A02-DC25-4245-B36F-D73CAE0D854F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hlinkClick r:id="rId26" action="ppaction://hlinksldjump"/>
            <a:extLst>
              <a:ext uri="{FF2B5EF4-FFF2-40B4-BE49-F238E27FC236}">
                <a16:creationId xmlns:a16="http://schemas.microsoft.com/office/drawing/2014/main" id="{FA2C54FB-DA04-C940-A960-0D379D8C4EDF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90">
            <a:hlinkClick r:id="rId27" action="ppaction://hlinksldjump"/>
            <a:extLst>
              <a:ext uri="{FF2B5EF4-FFF2-40B4-BE49-F238E27FC236}">
                <a16:creationId xmlns:a16="http://schemas.microsoft.com/office/drawing/2014/main" id="{A395ECF0-99B0-284D-AA2C-BDC49D474B8F}"/>
              </a:ext>
            </a:extLst>
          </p:cNvPr>
          <p:cNvSpPr/>
          <p:nvPr/>
        </p:nvSpPr>
        <p:spPr>
          <a:xfrm>
            <a:off x="2292769" y="4067669"/>
            <a:ext cx="2248792" cy="40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91">
            <a:hlinkClick r:id="rId28" action="ppaction://hlinksldjump"/>
            <a:extLst>
              <a:ext uri="{FF2B5EF4-FFF2-40B4-BE49-F238E27FC236}">
                <a16:creationId xmlns:a16="http://schemas.microsoft.com/office/drawing/2014/main" id="{E96F5D42-934E-4A4F-B24F-43A45E15C077}"/>
              </a:ext>
            </a:extLst>
          </p:cNvPr>
          <p:cNvSpPr/>
          <p:nvPr/>
        </p:nvSpPr>
        <p:spPr>
          <a:xfrm>
            <a:off x="4002425" y="6253877"/>
            <a:ext cx="84814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hlinkClick r:id="rId29" action="ppaction://hlinksldjump"/>
            <a:extLst>
              <a:ext uri="{FF2B5EF4-FFF2-40B4-BE49-F238E27FC236}">
                <a16:creationId xmlns:a16="http://schemas.microsoft.com/office/drawing/2014/main" id="{159D2C8C-798F-1C40-ACD6-49098495DC90}"/>
              </a:ext>
            </a:extLst>
          </p:cNvPr>
          <p:cNvSpPr/>
          <p:nvPr/>
        </p:nvSpPr>
        <p:spPr>
          <a:xfrm>
            <a:off x="3557232" y="6646938"/>
            <a:ext cx="1276977" cy="28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hlinkClick r:id="rId30" action="ppaction://hlinksldjump"/>
            <a:extLst>
              <a:ext uri="{FF2B5EF4-FFF2-40B4-BE49-F238E27FC236}">
                <a16:creationId xmlns:a16="http://schemas.microsoft.com/office/drawing/2014/main" id="{A8D37134-4B7F-694D-8F58-793EB4268B9E}"/>
              </a:ext>
            </a:extLst>
          </p:cNvPr>
          <p:cNvSpPr/>
          <p:nvPr/>
        </p:nvSpPr>
        <p:spPr>
          <a:xfrm>
            <a:off x="2014405" y="6632351"/>
            <a:ext cx="1265903" cy="311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60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hteck 67">
            <a:extLst>
              <a:ext uri="{FF2B5EF4-FFF2-40B4-BE49-F238E27FC236}">
                <a16:creationId xmlns:a16="http://schemas.microsoft.com/office/drawing/2014/main" id="{BEF5936A-A1FC-5B48-804C-B094A571916A}"/>
              </a:ext>
            </a:extLst>
          </p:cNvPr>
          <p:cNvSpPr/>
          <p:nvPr/>
        </p:nvSpPr>
        <p:spPr>
          <a:xfrm>
            <a:off x="1943857" y="2292350"/>
            <a:ext cx="2966400" cy="289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368230E6-3285-704B-B008-078BDD968F33}"/>
              </a:ext>
            </a:extLst>
          </p:cNvPr>
          <p:cNvSpPr/>
          <p:nvPr/>
        </p:nvSpPr>
        <p:spPr>
          <a:xfrm>
            <a:off x="2019098" y="5298607"/>
            <a:ext cx="2819804" cy="854439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2B1415-81F7-694E-AAD3-F81215E38EDD}"/>
              </a:ext>
            </a:extLst>
          </p:cNvPr>
          <p:cNvSpPr txBox="1"/>
          <p:nvPr/>
        </p:nvSpPr>
        <p:spPr>
          <a:xfrm>
            <a:off x="2014405" y="5298607"/>
            <a:ext cx="2819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app?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38EE75D-3243-5E47-B5B0-F5E8B04D853A}"/>
              </a:ext>
            </a:extLst>
          </p:cNvPr>
          <p:cNvGrpSpPr/>
          <p:nvPr/>
        </p:nvGrpSpPr>
        <p:grpSpPr>
          <a:xfrm>
            <a:off x="2158296" y="5751103"/>
            <a:ext cx="2532022" cy="288000"/>
            <a:chOff x="2089715" y="5679103"/>
            <a:chExt cx="2532022" cy="288000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279262D-282A-034C-839A-9226DD1FD4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081" t="8297" r="2041" b="8158"/>
            <a:stretch/>
          </p:blipFill>
          <p:spPr>
            <a:xfrm flipH="1">
              <a:off x="2089715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73ECE38-803D-294E-9E49-8B2380959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784" t="8497" r="21778" b="10121"/>
            <a:stretch/>
          </p:blipFill>
          <p:spPr>
            <a:xfrm flipH="1">
              <a:off x="2650721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B083A8D-F7D9-574F-9301-17936CCD3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814" t="8878" r="61815" b="10087"/>
            <a:stretch/>
          </p:blipFill>
          <p:spPr>
            <a:xfrm flipH="1">
              <a:off x="3772733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64FD362-1B6E-0A42-AB17-475530392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37" t="7994" r="81581" b="10924"/>
            <a:stretch/>
          </p:blipFill>
          <p:spPr>
            <a:xfrm flipH="1">
              <a:off x="433373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FECBF20-ED32-0F48-9F47-DCA15F941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F56E0A">
                  <a:tint val="45000"/>
                  <a:satMod val="400000"/>
                </a:srgbClr>
              </a:duotone>
            </a:blip>
            <a:srcRect l="41550" t="7989" r="42008" b="10629"/>
            <a:stretch/>
          </p:blipFill>
          <p:spPr>
            <a:xfrm flipH="1">
              <a:off x="321172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1B28BBFC-BD6D-A042-8107-FDDDF331BD95}"/>
              </a:ext>
            </a:extLst>
          </p:cNvPr>
          <p:cNvGrpSpPr/>
          <p:nvPr/>
        </p:nvGrpSpPr>
        <p:grpSpPr>
          <a:xfrm>
            <a:off x="2298879" y="4078529"/>
            <a:ext cx="2250858" cy="399245"/>
            <a:chOff x="2298879" y="3837904"/>
            <a:chExt cx="2250858" cy="399245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B84DE20-0A51-5F42-B1FE-4E8FFCDF370C}"/>
                </a:ext>
              </a:extLst>
            </p:cNvPr>
            <p:cNvSpPr/>
            <p:nvPr/>
          </p:nvSpPr>
          <p:spPr>
            <a:xfrm>
              <a:off x="2298879" y="3837904"/>
              <a:ext cx="2250858" cy="39924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39886388-81B4-6144-86AC-CCF1E8B2AADA}"/>
                </a:ext>
              </a:extLst>
            </p:cNvPr>
            <p:cNvSpPr txBox="1"/>
            <p:nvPr/>
          </p:nvSpPr>
          <p:spPr>
            <a:xfrm>
              <a:off x="2298879" y="3869899"/>
              <a:ext cx="2250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52B30308-8827-D74B-B607-042802992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19436" y="3923225"/>
              <a:ext cx="228601" cy="228601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8346FB57-6266-E94B-B9B0-82B00AC72E88}"/>
              </a:ext>
            </a:extLst>
          </p:cNvPr>
          <p:cNvGrpSpPr/>
          <p:nvPr/>
        </p:nvGrpSpPr>
        <p:grpSpPr>
          <a:xfrm>
            <a:off x="2158296" y="7149660"/>
            <a:ext cx="2532022" cy="296266"/>
            <a:chOff x="2158296" y="7321922"/>
            <a:chExt cx="2532022" cy="296266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DF7183B-C32D-2448-8C2C-6228E9E10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58296" y="7324320"/>
              <a:ext cx="228601" cy="228601"/>
            </a:xfrm>
            <a:prstGeom prst="rect">
              <a:avLst/>
            </a:prstGeom>
          </p:spPr>
        </p:pic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45FB3C50-CF99-CF4E-95C2-042D9DD6F5E0}"/>
                </a:ext>
              </a:extLst>
            </p:cNvPr>
            <p:cNvGrpSpPr/>
            <p:nvPr/>
          </p:nvGrpSpPr>
          <p:grpSpPr>
            <a:xfrm>
              <a:off x="2941805" y="7329235"/>
              <a:ext cx="171851" cy="253675"/>
              <a:chOff x="2662425" y="7261892"/>
              <a:chExt cx="171851" cy="253675"/>
            </a:xfrm>
          </p:grpSpPr>
          <p:cxnSp>
            <p:nvCxnSpPr>
              <p:cNvPr id="29" name="Gerade Verbindung 28">
                <a:extLst>
                  <a:ext uri="{FF2B5EF4-FFF2-40B4-BE49-F238E27FC236}">
                    <a16:creationId xmlns:a16="http://schemas.microsoft.com/office/drawing/2014/main" id="{0E7B9F71-D4DA-FF4E-9986-00056908F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425" y="7268242"/>
                <a:ext cx="17185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919ACAEF-8DF5-264A-9AFE-5861CF1ED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7516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37">
                <a:extLst>
                  <a:ext uri="{FF2B5EF4-FFF2-40B4-BE49-F238E27FC236}">
                    <a16:creationId xmlns:a16="http://schemas.microsoft.com/office/drawing/2014/main" id="{09405F2D-E9B4-5248-BB6C-C561125EE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185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38">
                <a:extLst>
                  <a:ext uri="{FF2B5EF4-FFF2-40B4-BE49-F238E27FC236}">
                    <a16:creationId xmlns:a16="http://schemas.microsoft.com/office/drawing/2014/main" id="{88C8486D-A91D-124E-BA95-8AA0907C31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5600" y="7432270"/>
                <a:ext cx="86130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>
                <a:extLst>
                  <a:ext uri="{FF2B5EF4-FFF2-40B4-BE49-F238E27FC236}">
                    <a16:creationId xmlns:a16="http://schemas.microsoft.com/office/drawing/2014/main" id="{A3DB4A9A-0244-9C40-B79C-49D996C46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2205" y="7432270"/>
                <a:ext cx="88487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772092AA-874F-4844-81A0-9A3537317190}"/>
                </a:ext>
              </a:extLst>
            </p:cNvPr>
            <p:cNvGrpSpPr/>
            <p:nvPr/>
          </p:nvGrpSpPr>
          <p:grpSpPr>
            <a:xfrm>
              <a:off x="3668564" y="7321922"/>
              <a:ext cx="255600" cy="255600"/>
              <a:chOff x="3152508" y="7309857"/>
              <a:chExt cx="255600" cy="2556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C8F2BA5-C0AA-D14B-8171-12358D8CA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508" y="7309857"/>
                <a:ext cx="255600" cy="2556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3" name="Gruppieren 52">
                <a:extLst>
                  <a:ext uri="{FF2B5EF4-FFF2-40B4-BE49-F238E27FC236}">
                    <a16:creationId xmlns:a16="http://schemas.microsoft.com/office/drawing/2014/main" id="{25A3DBC5-3EE5-A944-BAFA-C26B337B84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08308" y="7365657"/>
                <a:ext cx="144000" cy="147600"/>
                <a:chOff x="3152508" y="7309857"/>
                <a:chExt cx="255600" cy="261990"/>
              </a:xfrm>
            </p:grpSpPr>
            <p:cxnSp>
              <p:nvCxnSpPr>
                <p:cNvPr id="48" name="Gerade Verbindung 47">
                  <a:extLst>
                    <a:ext uri="{FF2B5EF4-FFF2-40B4-BE49-F238E27FC236}">
                      <a16:creationId xmlns:a16="http://schemas.microsoft.com/office/drawing/2014/main" id="{D92D29D4-9657-BA42-986D-A7AE5D9E5FC6}"/>
                    </a:ext>
                  </a:extLst>
                </p:cNvPr>
                <p:cNvCxnSpPr>
                  <a:cxnSpLocks/>
                  <a:stCxn id="46" idx="0"/>
                  <a:endCxn id="46" idx="4"/>
                </p:cNvCxnSpPr>
                <p:nvPr/>
              </p:nvCxnSpPr>
              <p:spPr>
                <a:xfrm>
                  <a:off x="3280308" y="7309857"/>
                  <a:ext cx="0" cy="26199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49">
                  <a:extLst>
                    <a:ext uri="{FF2B5EF4-FFF2-40B4-BE49-F238E27FC236}">
                      <a16:creationId xmlns:a16="http://schemas.microsoft.com/office/drawing/2014/main" id="{F76F8315-2DCC-3140-B1C0-A0D2AF22F572}"/>
                    </a:ext>
                  </a:extLst>
                </p:cNvPr>
                <p:cNvCxnSpPr>
                  <a:cxnSpLocks/>
                  <a:stCxn id="46" idx="6"/>
                  <a:endCxn id="46" idx="2"/>
                </p:cNvCxnSpPr>
                <p:nvPr/>
              </p:nvCxnSpPr>
              <p:spPr>
                <a:xfrm flipH="1">
                  <a:off x="3152508" y="7437657"/>
                  <a:ext cx="255600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" name="Gruppieren 56">
              <a:extLst>
                <a:ext uri="{FF2B5EF4-FFF2-40B4-BE49-F238E27FC236}">
                  <a16:creationId xmlns:a16="http://schemas.microsoft.com/office/drawing/2014/main" id="{6B734D21-640A-1F41-A7A0-2F4984CFF273}"/>
                </a:ext>
              </a:extLst>
            </p:cNvPr>
            <p:cNvGrpSpPr/>
            <p:nvPr/>
          </p:nvGrpSpPr>
          <p:grpSpPr>
            <a:xfrm>
              <a:off x="4479071" y="7335585"/>
              <a:ext cx="211247" cy="282603"/>
              <a:chOff x="3692302" y="7338235"/>
              <a:chExt cx="231745" cy="310025"/>
            </a:xfrm>
          </p:grpSpPr>
          <p:sp>
            <p:nvSpPr>
              <p:cNvPr id="54" name="Halbbogen 53">
                <a:extLst>
                  <a:ext uri="{FF2B5EF4-FFF2-40B4-BE49-F238E27FC236}">
                    <a16:creationId xmlns:a16="http://schemas.microsoft.com/office/drawing/2014/main" id="{A8E5ADBF-0CAA-F44D-B9F8-0C6D80C8FB41}"/>
                  </a:ext>
                </a:extLst>
              </p:cNvPr>
              <p:cNvSpPr/>
              <p:nvPr/>
            </p:nvSpPr>
            <p:spPr>
              <a:xfrm>
                <a:off x="3692302" y="7459282"/>
                <a:ext cx="231745" cy="188978"/>
              </a:xfrm>
              <a:prstGeom prst="blockArc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63D09F0-01F0-8744-B330-17407AD186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60856" y="7338235"/>
                <a:ext cx="99422" cy="9942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6E553360-2DB6-724C-AC11-3998724EF10A}"/>
              </a:ext>
            </a:extLst>
          </p:cNvPr>
          <p:cNvCxnSpPr>
            <a:cxnSpLocks/>
          </p:cNvCxnSpPr>
          <p:nvPr/>
        </p:nvCxnSpPr>
        <p:spPr>
          <a:xfrm>
            <a:off x="1943857" y="7030585"/>
            <a:ext cx="2973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7B0AF1FE-7D00-B74A-A329-DF82A7F8ABB7}"/>
              </a:ext>
            </a:extLst>
          </p:cNvPr>
          <p:cNvSpPr txBox="1"/>
          <p:nvPr/>
        </p:nvSpPr>
        <p:spPr>
          <a:xfrm>
            <a:off x="2004246" y="7380659"/>
            <a:ext cx="547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D59EBE1-F624-D141-98AA-8293ECE738DA}"/>
              </a:ext>
            </a:extLst>
          </p:cNvPr>
          <p:cNvSpPr txBox="1"/>
          <p:nvPr/>
        </p:nvSpPr>
        <p:spPr>
          <a:xfrm>
            <a:off x="2730095" y="7386383"/>
            <a:ext cx="602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Watchlist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F2DB819-1F26-0542-B3B2-666E6FF4375C}"/>
              </a:ext>
            </a:extLst>
          </p:cNvPr>
          <p:cNvSpPr txBox="1"/>
          <p:nvPr/>
        </p:nvSpPr>
        <p:spPr>
          <a:xfrm>
            <a:off x="3592778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Rent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488030CD-1A81-8F48-81CA-39B73AE6838A}"/>
              </a:ext>
            </a:extLst>
          </p:cNvPr>
          <p:cNvSpPr txBox="1"/>
          <p:nvPr/>
        </p:nvSpPr>
        <p:spPr>
          <a:xfrm>
            <a:off x="4379003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57786024-DE0B-124F-B9AE-AA00B161DEFD}"/>
              </a:ext>
            </a:extLst>
          </p:cNvPr>
          <p:cNvSpPr txBox="1">
            <a:spLocks/>
          </p:cNvSpPr>
          <p:nvPr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AB3CB1A7-0B2A-524E-81FB-6BB009A0C1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726" b="93849" l="7917" r="97500">
                        <a14:foregroundMark x1="56944" y1="52366" x2="56944" y2="52366"/>
                        <a14:foregroundMark x1="53611" y1="70189" x2="53611" y2="70189"/>
                      </a14:backgroundRemoval>
                    </a14:imgEffect>
                  </a14:imgLayer>
                </a14:imgProps>
              </a:ext>
            </a:extLst>
          </a:blip>
          <a:srcRect l="13465" t="16604" r="5811" b="9925"/>
          <a:stretch/>
        </p:blipFill>
        <p:spPr>
          <a:xfrm>
            <a:off x="2506375" y="2342371"/>
            <a:ext cx="197352" cy="158167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4BFCFD4A-1A9F-BC4F-BA71-762536E96680}"/>
              </a:ext>
            </a:extLst>
          </p:cNvPr>
          <p:cNvSpPr txBox="1"/>
          <p:nvPr/>
        </p:nvSpPr>
        <p:spPr>
          <a:xfrm>
            <a:off x="2131689" y="2297579"/>
            <a:ext cx="42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Salt</a:t>
            </a:r>
          </a:p>
        </p:txBody>
      </p: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037BFB9-D717-EA4E-88BE-6A82B501F618}"/>
              </a:ext>
            </a:extLst>
          </p:cNvPr>
          <p:cNvGrpSpPr>
            <a:grpSpLocks noChangeAspect="1"/>
          </p:cNvGrpSpPr>
          <p:nvPr/>
        </p:nvGrpSpPr>
        <p:grpSpPr>
          <a:xfrm>
            <a:off x="1985210" y="2342371"/>
            <a:ext cx="195485" cy="154800"/>
            <a:chOff x="7729637" y="3789168"/>
            <a:chExt cx="1295951" cy="1026233"/>
          </a:xfrm>
        </p:grpSpPr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670EE9D2-E866-284F-8024-6D4F0960CA0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696667" y="3789168"/>
              <a:ext cx="328921" cy="1026233"/>
            </a:xfrm>
            <a:prstGeom prst="rect">
              <a:avLst/>
            </a:prstGeom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9E9D44C9-5EFD-704A-B4EA-A6F50B1A6BC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7729637" y="4440433"/>
              <a:ext cx="328921" cy="374968"/>
            </a:xfrm>
            <a:prstGeom prst="rect">
              <a:avLst/>
            </a:prstGeom>
          </p:spPr>
        </p:pic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302278FA-8972-5746-B1A5-713F0FB6B15D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375205" y="4005401"/>
              <a:ext cx="327600" cy="810000"/>
            </a:xfrm>
            <a:prstGeom prst="rect">
              <a:avLst/>
            </a:prstGeom>
          </p:spPr>
        </p:pic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32E28604-7025-2B4F-8D9D-54F445D0ECB5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052421" y="4221401"/>
              <a:ext cx="328921" cy="594000"/>
            </a:xfrm>
            <a:prstGeom prst="rect">
              <a:avLst/>
            </a:prstGeom>
          </p:spPr>
        </p:pic>
      </p:grpSp>
      <p:pic>
        <p:nvPicPr>
          <p:cNvPr id="78" name="Grafik 77">
            <a:extLst>
              <a:ext uri="{FF2B5EF4-FFF2-40B4-BE49-F238E27FC236}">
                <a16:creationId xmlns:a16="http://schemas.microsoft.com/office/drawing/2014/main" id="{53EB3609-E1BF-3D4C-A8A9-93E4BE4F2D8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40" t="24129" r="11740" b="14443"/>
          <a:stretch/>
        </p:blipFill>
        <p:spPr>
          <a:xfrm>
            <a:off x="4581595" y="2342371"/>
            <a:ext cx="294018" cy="158400"/>
          </a:xfrm>
          <a:prstGeom prst="rect">
            <a:avLst/>
          </a:prstGeom>
        </p:spPr>
      </p:pic>
      <p:sp>
        <p:nvSpPr>
          <p:cNvPr id="79" name="Rechteck 78">
            <a:extLst>
              <a:ext uri="{FF2B5EF4-FFF2-40B4-BE49-F238E27FC236}">
                <a16:creationId xmlns:a16="http://schemas.microsoft.com/office/drawing/2014/main" id="{9661820F-C82F-E840-A804-B6F4BA076792}"/>
              </a:ext>
            </a:extLst>
          </p:cNvPr>
          <p:cNvSpPr/>
          <p:nvPr/>
        </p:nvSpPr>
        <p:spPr>
          <a:xfrm>
            <a:off x="4600574" y="2361421"/>
            <a:ext cx="161925" cy="126519"/>
          </a:xfrm>
          <a:prstGeom prst="rect">
            <a:avLst/>
          </a:prstGeom>
          <a:solidFill>
            <a:srgbClr val="97989C"/>
          </a:solidFill>
          <a:ln>
            <a:solidFill>
              <a:srgbClr val="979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6B63371-1108-3446-AAA3-F0DEE2F59D64}"/>
              </a:ext>
            </a:extLst>
          </p:cNvPr>
          <p:cNvSpPr txBox="1"/>
          <p:nvPr/>
        </p:nvSpPr>
        <p:spPr>
          <a:xfrm>
            <a:off x="1941633" y="3103911"/>
            <a:ext cx="297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SHARE-it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A1F1BA9C-C69D-3B47-80AB-703498EE8068}"/>
              </a:ext>
            </a:extLst>
          </p:cNvPr>
          <p:cNvSpPr txBox="1"/>
          <p:nvPr/>
        </p:nvSpPr>
        <p:spPr>
          <a:xfrm>
            <a:off x="1941633" y="6285783"/>
            <a:ext cx="1172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70EE0393-6CE3-5C4B-870D-1AA668D8331F}"/>
              </a:ext>
            </a:extLst>
          </p:cNvPr>
          <p:cNvSpPr txBox="1"/>
          <p:nvPr/>
        </p:nvSpPr>
        <p:spPr>
          <a:xfrm>
            <a:off x="3592777" y="6285783"/>
            <a:ext cx="1317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all</a:t>
            </a:r>
          </a:p>
        </p:txBody>
      </p: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87B57CC4-A58D-7D4D-849B-407AC11122A6}"/>
              </a:ext>
            </a:extLst>
          </p:cNvPr>
          <p:cNvGrpSpPr/>
          <p:nvPr/>
        </p:nvGrpSpPr>
        <p:grpSpPr>
          <a:xfrm>
            <a:off x="2019053" y="6650530"/>
            <a:ext cx="2815156" cy="277319"/>
            <a:chOff x="2014405" y="6621975"/>
            <a:chExt cx="2815156" cy="277319"/>
          </a:xfrm>
        </p:grpSpPr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FEFAACE2-5946-2548-8D5E-9B4EFA478A54}"/>
                </a:ext>
              </a:extLst>
            </p:cNvPr>
            <p:cNvGrpSpPr/>
            <p:nvPr/>
          </p:nvGrpSpPr>
          <p:grpSpPr>
            <a:xfrm>
              <a:off x="2014405" y="6621975"/>
              <a:ext cx="1263600" cy="277319"/>
              <a:chOff x="2014404" y="6642076"/>
              <a:chExt cx="1263600" cy="277319"/>
            </a:xfrm>
          </p:grpSpPr>
          <p:sp>
            <p:nvSpPr>
              <p:cNvPr id="85" name="Abgerundetes Rechteck 84">
                <a:extLst>
                  <a:ext uri="{FF2B5EF4-FFF2-40B4-BE49-F238E27FC236}">
                    <a16:creationId xmlns:a16="http://schemas.microsoft.com/office/drawing/2014/main" id="{668879ED-42F5-0B48-8611-BCE82B2D9651}"/>
                  </a:ext>
                </a:extLst>
              </p:cNvPr>
              <p:cNvSpPr/>
              <p:nvPr/>
            </p:nvSpPr>
            <p:spPr>
              <a:xfrm>
                <a:off x="2014404" y="6652935"/>
                <a:ext cx="1263600" cy="255600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Tools</a:t>
                </a:r>
              </a:p>
            </p:txBody>
          </p:sp>
          <p:pic>
            <p:nvPicPr>
              <p:cNvPr id="89" name="Grafik 88">
                <a:extLst>
                  <a:ext uri="{FF2B5EF4-FFF2-40B4-BE49-F238E27FC236}">
                    <a16:creationId xmlns:a16="http://schemas.microsoft.com/office/drawing/2014/main" id="{A2EFFCF0-5EE7-474A-99AD-2EF7E0D2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5078" b="95487" l="5206" r="96915">
                            <a14:foregroundMark x1="28985" y1="29478" x2="28985" y2="29478"/>
                            <a14:foregroundMark x1="70244" y1="69394" x2="70244" y2="6939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082589" y="6642076"/>
                <a:ext cx="304308" cy="277319"/>
              </a:xfrm>
              <a:prstGeom prst="rect">
                <a:avLst/>
              </a:prstGeom>
            </p:spPr>
          </p:pic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75A8080E-9190-B048-B9E6-795299AB7738}"/>
                </a:ext>
              </a:extLst>
            </p:cNvPr>
            <p:cNvGrpSpPr/>
            <p:nvPr/>
          </p:nvGrpSpPr>
          <p:grpSpPr>
            <a:xfrm>
              <a:off x="3568308" y="6632628"/>
              <a:ext cx="1261253" cy="256013"/>
              <a:chOff x="3568308" y="6642076"/>
              <a:chExt cx="1261253" cy="256013"/>
            </a:xfrm>
          </p:grpSpPr>
          <p:sp>
            <p:nvSpPr>
              <p:cNvPr id="86" name="Abgerundetes Rechteck 85">
                <a:extLst>
                  <a:ext uri="{FF2B5EF4-FFF2-40B4-BE49-F238E27FC236}">
                    <a16:creationId xmlns:a16="http://schemas.microsoft.com/office/drawing/2014/main" id="{419C42C8-7A2B-B24B-8390-3D7AE6043074}"/>
                  </a:ext>
                </a:extLst>
              </p:cNvPr>
              <p:cNvSpPr/>
              <p:nvPr/>
            </p:nvSpPr>
            <p:spPr>
              <a:xfrm>
                <a:off x="3568308" y="6642076"/>
                <a:ext cx="1261253" cy="254603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Technical Devices</a:t>
                </a:r>
              </a:p>
            </p:txBody>
          </p:sp>
          <p:pic>
            <p:nvPicPr>
              <p:cNvPr id="93" name="Grafik 92">
                <a:extLst>
                  <a:ext uri="{FF2B5EF4-FFF2-40B4-BE49-F238E27FC236}">
                    <a16:creationId xmlns:a16="http://schemas.microsoft.com/office/drawing/2014/main" id="{CC352C72-73A5-4C4D-B681-1960040BF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4348" b="94767" l="3179" r="97748">
                            <a14:foregroundMark x1="33709" y1="73349" x2="33709" y2="73349"/>
                            <a14:foregroundMark x1="53245" y1="90016" x2="53245" y2="90016"/>
                            <a14:backgroundMark x1="13444" y1="69324" x2="13444" y2="693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35795" y="6646089"/>
                <a:ext cx="306376" cy="252000"/>
              </a:xfrm>
              <a:prstGeom prst="rect">
                <a:avLst/>
              </a:prstGeom>
            </p:spPr>
          </p:pic>
        </p:grpSp>
      </p:grpSp>
      <p:sp>
        <p:nvSpPr>
          <p:cNvPr id="56" name="Rechteck 55">
            <a:hlinkClick r:id="rId19" action="ppaction://hlinksldjump"/>
            <a:extLst>
              <a:ext uri="{FF2B5EF4-FFF2-40B4-BE49-F238E27FC236}">
                <a16:creationId xmlns:a16="http://schemas.microsoft.com/office/drawing/2014/main" id="{85F3101E-585E-774C-B669-B10066E84B00}"/>
              </a:ext>
            </a:extLst>
          </p:cNvPr>
          <p:cNvSpPr/>
          <p:nvPr/>
        </p:nvSpPr>
        <p:spPr>
          <a:xfrm>
            <a:off x="2111231" y="5692975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>
            <a:hlinkClick r:id="rId20" action="ppaction://hlinksldjump"/>
            <a:extLst>
              <a:ext uri="{FF2B5EF4-FFF2-40B4-BE49-F238E27FC236}">
                <a16:creationId xmlns:a16="http://schemas.microsoft.com/office/drawing/2014/main" id="{45F45EE7-3DB7-4843-89E5-45F7F462A001}"/>
              </a:ext>
            </a:extLst>
          </p:cNvPr>
          <p:cNvSpPr/>
          <p:nvPr/>
        </p:nvSpPr>
        <p:spPr>
          <a:xfrm>
            <a:off x="2673714" y="5701174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>
            <a:hlinkClick r:id="rId21" action="ppaction://hlinksldjump"/>
            <a:extLst>
              <a:ext uri="{FF2B5EF4-FFF2-40B4-BE49-F238E27FC236}">
                <a16:creationId xmlns:a16="http://schemas.microsoft.com/office/drawing/2014/main" id="{42E398E3-5AFE-BE45-8925-56E649E47994}"/>
              </a:ext>
            </a:extLst>
          </p:cNvPr>
          <p:cNvSpPr/>
          <p:nvPr/>
        </p:nvSpPr>
        <p:spPr>
          <a:xfrm>
            <a:off x="3234077" y="5688411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>
            <a:hlinkClick r:id="rId22" action="ppaction://hlinksldjump"/>
            <a:extLst>
              <a:ext uri="{FF2B5EF4-FFF2-40B4-BE49-F238E27FC236}">
                <a16:creationId xmlns:a16="http://schemas.microsoft.com/office/drawing/2014/main" id="{D985777A-785D-6F45-B488-08D77B63962E}"/>
              </a:ext>
            </a:extLst>
          </p:cNvPr>
          <p:cNvSpPr/>
          <p:nvPr/>
        </p:nvSpPr>
        <p:spPr>
          <a:xfrm>
            <a:off x="3793631" y="5697592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hlinkClick r:id="rId23" action="ppaction://hlinksldjump"/>
            <a:extLst>
              <a:ext uri="{FF2B5EF4-FFF2-40B4-BE49-F238E27FC236}">
                <a16:creationId xmlns:a16="http://schemas.microsoft.com/office/drawing/2014/main" id="{083A80D0-8344-2D46-A49E-95BA56CE8E79}"/>
              </a:ext>
            </a:extLst>
          </p:cNvPr>
          <p:cNvSpPr/>
          <p:nvPr/>
        </p:nvSpPr>
        <p:spPr>
          <a:xfrm>
            <a:off x="4360423" y="5677420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>
            <a:hlinkClick r:id="rId24" action="ppaction://hlinksldjump"/>
            <a:extLst>
              <a:ext uri="{FF2B5EF4-FFF2-40B4-BE49-F238E27FC236}">
                <a16:creationId xmlns:a16="http://schemas.microsoft.com/office/drawing/2014/main" id="{E69CD649-C1F6-9B49-9479-FA685F9C361F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hlinkClick r:id="rId25" action="ppaction://hlinksldjump"/>
            <a:extLst>
              <a:ext uri="{FF2B5EF4-FFF2-40B4-BE49-F238E27FC236}">
                <a16:creationId xmlns:a16="http://schemas.microsoft.com/office/drawing/2014/main" id="{E220677F-5953-334A-835F-CE68E74FDDC0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hlinkClick r:id="rId26" action="ppaction://hlinksldjump"/>
            <a:extLst>
              <a:ext uri="{FF2B5EF4-FFF2-40B4-BE49-F238E27FC236}">
                <a16:creationId xmlns:a16="http://schemas.microsoft.com/office/drawing/2014/main" id="{52FC3B23-730C-4C43-89EA-1ADF3142BCDA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hlinkClick r:id="rId27" action="ppaction://hlinksldjump"/>
            <a:extLst>
              <a:ext uri="{FF2B5EF4-FFF2-40B4-BE49-F238E27FC236}">
                <a16:creationId xmlns:a16="http://schemas.microsoft.com/office/drawing/2014/main" id="{9499DFBC-4B3F-EC4A-A51A-D13FF69F59D9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90">
            <a:hlinkClick r:id="rId28" action="ppaction://hlinksldjump"/>
            <a:extLst>
              <a:ext uri="{FF2B5EF4-FFF2-40B4-BE49-F238E27FC236}">
                <a16:creationId xmlns:a16="http://schemas.microsoft.com/office/drawing/2014/main" id="{0F65ED0B-4DEE-1247-A6E1-3F484E13EAA5}"/>
              </a:ext>
            </a:extLst>
          </p:cNvPr>
          <p:cNvSpPr/>
          <p:nvPr/>
        </p:nvSpPr>
        <p:spPr>
          <a:xfrm>
            <a:off x="2292769" y="4067669"/>
            <a:ext cx="2248792" cy="40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91">
            <a:hlinkClick r:id="rId29" action="ppaction://hlinksldjump"/>
            <a:extLst>
              <a:ext uri="{FF2B5EF4-FFF2-40B4-BE49-F238E27FC236}">
                <a16:creationId xmlns:a16="http://schemas.microsoft.com/office/drawing/2014/main" id="{972EB2A8-E7C1-294A-86A5-96071C31A8B9}"/>
              </a:ext>
            </a:extLst>
          </p:cNvPr>
          <p:cNvSpPr/>
          <p:nvPr/>
        </p:nvSpPr>
        <p:spPr>
          <a:xfrm>
            <a:off x="4002425" y="6253877"/>
            <a:ext cx="84814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hlinkClick r:id="rId30" action="ppaction://hlinksldjump"/>
            <a:extLst>
              <a:ext uri="{FF2B5EF4-FFF2-40B4-BE49-F238E27FC236}">
                <a16:creationId xmlns:a16="http://schemas.microsoft.com/office/drawing/2014/main" id="{A3960527-C133-854C-A3B4-0D19910B9A88}"/>
              </a:ext>
            </a:extLst>
          </p:cNvPr>
          <p:cNvSpPr/>
          <p:nvPr/>
        </p:nvSpPr>
        <p:spPr>
          <a:xfrm>
            <a:off x="3557232" y="6646938"/>
            <a:ext cx="1276977" cy="28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hlinkClick r:id="rId31" action="ppaction://hlinksldjump"/>
            <a:extLst>
              <a:ext uri="{FF2B5EF4-FFF2-40B4-BE49-F238E27FC236}">
                <a16:creationId xmlns:a16="http://schemas.microsoft.com/office/drawing/2014/main" id="{875BC415-42ED-E046-91E1-FDE0073BFC2A}"/>
              </a:ext>
            </a:extLst>
          </p:cNvPr>
          <p:cNvSpPr/>
          <p:nvPr/>
        </p:nvSpPr>
        <p:spPr>
          <a:xfrm>
            <a:off x="2014405" y="6632351"/>
            <a:ext cx="1265903" cy="311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057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hteck 67">
            <a:extLst>
              <a:ext uri="{FF2B5EF4-FFF2-40B4-BE49-F238E27FC236}">
                <a16:creationId xmlns:a16="http://schemas.microsoft.com/office/drawing/2014/main" id="{BEF5936A-A1FC-5B48-804C-B094A571916A}"/>
              </a:ext>
            </a:extLst>
          </p:cNvPr>
          <p:cNvSpPr/>
          <p:nvPr/>
        </p:nvSpPr>
        <p:spPr>
          <a:xfrm>
            <a:off x="1943857" y="2292350"/>
            <a:ext cx="2966400" cy="289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368230E6-3285-704B-B008-078BDD968F33}"/>
              </a:ext>
            </a:extLst>
          </p:cNvPr>
          <p:cNvSpPr/>
          <p:nvPr/>
        </p:nvSpPr>
        <p:spPr>
          <a:xfrm>
            <a:off x="2019098" y="5298607"/>
            <a:ext cx="2819804" cy="854439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2B1415-81F7-694E-AAD3-F81215E38EDD}"/>
              </a:ext>
            </a:extLst>
          </p:cNvPr>
          <p:cNvSpPr txBox="1"/>
          <p:nvPr/>
        </p:nvSpPr>
        <p:spPr>
          <a:xfrm>
            <a:off x="2014405" y="5298607"/>
            <a:ext cx="2819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app?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38EE75D-3243-5E47-B5B0-F5E8B04D853A}"/>
              </a:ext>
            </a:extLst>
          </p:cNvPr>
          <p:cNvGrpSpPr/>
          <p:nvPr/>
        </p:nvGrpSpPr>
        <p:grpSpPr>
          <a:xfrm>
            <a:off x="2158296" y="5751103"/>
            <a:ext cx="2532022" cy="288000"/>
            <a:chOff x="2089715" y="5679103"/>
            <a:chExt cx="2532022" cy="288000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279262D-282A-034C-839A-9226DD1FD4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081" t="8297" r="2041" b="8158"/>
            <a:stretch/>
          </p:blipFill>
          <p:spPr>
            <a:xfrm flipH="1">
              <a:off x="2089715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73ECE38-803D-294E-9E49-8B2380959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784" t="8497" r="21778" b="10121"/>
            <a:stretch/>
          </p:blipFill>
          <p:spPr>
            <a:xfrm flipH="1">
              <a:off x="2650721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B083A8D-F7D9-574F-9301-17936CCD3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92D050">
                  <a:tint val="45000"/>
                  <a:satMod val="400000"/>
                </a:srgbClr>
              </a:duotone>
            </a:blip>
            <a:srcRect l="21814" t="8878" r="61815" b="10087"/>
            <a:stretch/>
          </p:blipFill>
          <p:spPr>
            <a:xfrm flipH="1">
              <a:off x="3772733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64FD362-1B6E-0A42-AB17-475530392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37" t="7994" r="81581" b="10924"/>
            <a:stretch/>
          </p:blipFill>
          <p:spPr>
            <a:xfrm flipH="1">
              <a:off x="433373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FECBF20-ED32-0F48-9F47-DCA15F941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550" t="7989" r="42008" b="10629"/>
            <a:stretch/>
          </p:blipFill>
          <p:spPr>
            <a:xfrm flipH="1">
              <a:off x="321172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1B28BBFC-BD6D-A042-8107-FDDDF331BD95}"/>
              </a:ext>
            </a:extLst>
          </p:cNvPr>
          <p:cNvGrpSpPr/>
          <p:nvPr/>
        </p:nvGrpSpPr>
        <p:grpSpPr>
          <a:xfrm>
            <a:off x="2298879" y="4078529"/>
            <a:ext cx="2250858" cy="399245"/>
            <a:chOff x="2298879" y="3837904"/>
            <a:chExt cx="2250858" cy="399245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B84DE20-0A51-5F42-B1FE-4E8FFCDF370C}"/>
                </a:ext>
              </a:extLst>
            </p:cNvPr>
            <p:cNvSpPr/>
            <p:nvPr/>
          </p:nvSpPr>
          <p:spPr>
            <a:xfrm>
              <a:off x="2298879" y="3837904"/>
              <a:ext cx="2250858" cy="39924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39886388-81B4-6144-86AC-CCF1E8B2AADA}"/>
                </a:ext>
              </a:extLst>
            </p:cNvPr>
            <p:cNvSpPr txBox="1"/>
            <p:nvPr/>
          </p:nvSpPr>
          <p:spPr>
            <a:xfrm>
              <a:off x="2298879" y="3869899"/>
              <a:ext cx="2250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52B30308-8827-D74B-B607-042802992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19436" y="3923225"/>
              <a:ext cx="228601" cy="228601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8346FB57-6266-E94B-B9B0-82B00AC72E88}"/>
              </a:ext>
            </a:extLst>
          </p:cNvPr>
          <p:cNvGrpSpPr/>
          <p:nvPr/>
        </p:nvGrpSpPr>
        <p:grpSpPr>
          <a:xfrm>
            <a:off x="2158296" y="7149660"/>
            <a:ext cx="2532022" cy="296266"/>
            <a:chOff x="2158296" y="7321922"/>
            <a:chExt cx="2532022" cy="296266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DF7183B-C32D-2448-8C2C-6228E9E10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58296" y="7324320"/>
              <a:ext cx="228601" cy="228601"/>
            </a:xfrm>
            <a:prstGeom prst="rect">
              <a:avLst/>
            </a:prstGeom>
          </p:spPr>
        </p:pic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45FB3C50-CF99-CF4E-95C2-042D9DD6F5E0}"/>
                </a:ext>
              </a:extLst>
            </p:cNvPr>
            <p:cNvGrpSpPr/>
            <p:nvPr/>
          </p:nvGrpSpPr>
          <p:grpSpPr>
            <a:xfrm>
              <a:off x="2941805" y="7329235"/>
              <a:ext cx="171851" cy="253675"/>
              <a:chOff x="2662425" y="7261892"/>
              <a:chExt cx="171851" cy="253675"/>
            </a:xfrm>
          </p:grpSpPr>
          <p:cxnSp>
            <p:nvCxnSpPr>
              <p:cNvPr id="29" name="Gerade Verbindung 28">
                <a:extLst>
                  <a:ext uri="{FF2B5EF4-FFF2-40B4-BE49-F238E27FC236}">
                    <a16:creationId xmlns:a16="http://schemas.microsoft.com/office/drawing/2014/main" id="{0E7B9F71-D4DA-FF4E-9986-00056908F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425" y="7268242"/>
                <a:ext cx="17185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919ACAEF-8DF5-264A-9AFE-5861CF1ED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7516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37">
                <a:extLst>
                  <a:ext uri="{FF2B5EF4-FFF2-40B4-BE49-F238E27FC236}">
                    <a16:creationId xmlns:a16="http://schemas.microsoft.com/office/drawing/2014/main" id="{09405F2D-E9B4-5248-BB6C-C561125EE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185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38">
                <a:extLst>
                  <a:ext uri="{FF2B5EF4-FFF2-40B4-BE49-F238E27FC236}">
                    <a16:creationId xmlns:a16="http://schemas.microsoft.com/office/drawing/2014/main" id="{88C8486D-A91D-124E-BA95-8AA0907C31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5600" y="7432270"/>
                <a:ext cx="86130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>
                <a:extLst>
                  <a:ext uri="{FF2B5EF4-FFF2-40B4-BE49-F238E27FC236}">
                    <a16:creationId xmlns:a16="http://schemas.microsoft.com/office/drawing/2014/main" id="{A3DB4A9A-0244-9C40-B79C-49D996C46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2205" y="7432270"/>
                <a:ext cx="88487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772092AA-874F-4844-81A0-9A3537317190}"/>
                </a:ext>
              </a:extLst>
            </p:cNvPr>
            <p:cNvGrpSpPr/>
            <p:nvPr/>
          </p:nvGrpSpPr>
          <p:grpSpPr>
            <a:xfrm>
              <a:off x="3668564" y="7321922"/>
              <a:ext cx="255600" cy="255600"/>
              <a:chOff x="3152508" y="7309857"/>
              <a:chExt cx="255600" cy="2556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C8F2BA5-C0AA-D14B-8171-12358D8CA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508" y="7309857"/>
                <a:ext cx="255600" cy="2556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3" name="Gruppieren 52">
                <a:extLst>
                  <a:ext uri="{FF2B5EF4-FFF2-40B4-BE49-F238E27FC236}">
                    <a16:creationId xmlns:a16="http://schemas.microsoft.com/office/drawing/2014/main" id="{25A3DBC5-3EE5-A944-BAFA-C26B337B84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08308" y="7365657"/>
                <a:ext cx="144000" cy="147600"/>
                <a:chOff x="3152508" y="7309857"/>
                <a:chExt cx="255600" cy="261990"/>
              </a:xfrm>
            </p:grpSpPr>
            <p:cxnSp>
              <p:nvCxnSpPr>
                <p:cNvPr id="48" name="Gerade Verbindung 47">
                  <a:extLst>
                    <a:ext uri="{FF2B5EF4-FFF2-40B4-BE49-F238E27FC236}">
                      <a16:creationId xmlns:a16="http://schemas.microsoft.com/office/drawing/2014/main" id="{D92D29D4-9657-BA42-986D-A7AE5D9E5FC6}"/>
                    </a:ext>
                  </a:extLst>
                </p:cNvPr>
                <p:cNvCxnSpPr>
                  <a:cxnSpLocks/>
                  <a:stCxn id="46" idx="0"/>
                  <a:endCxn id="46" idx="4"/>
                </p:cNvCxnSpPr>
                <p:nvPr/>
              </p:nvCxnSpPr>
              <p:spPr>
                <a:xfrm>
                  <a:off x="3280308" y="7309857"/>
                  <a:ext cx="0" cy="26199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49">
                  <a:extLst>
                    <a:ext uri="{FF2B5EF4-FFF2-40B4-BE49-F238E27FC236}">
                      <a16:creationId xmlns:a16="http://schemas.microsoft.com/office/drawing/2014/main" id="{F76F8315-2DCC-3140-B1C0-A0D2AF22F572}"/>
                    </a:ext>
                  </a:extLst>
                </p:cNvPr>
                <p:cNvCxnSpPr>
                  <a:cxnSpLocks/>
                  <a:stCxn id="46" idx="6"/>
                  <a:endCxn id="46" idx="2"/>
                </p:cNvCxnSpPr>
                <p:nvPr/>
              </p:nvCxnSpPr>
              <p:spPr>
                <a:xfrm flipH="1">
                  <a:off x="3152508" y="7437657"/>
                  <a:ext cx="255600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" name="Gruppieren 56">
              <a:extLst>
                <a:ext uri="{FF2B5EF4-FFF2-40B4-BE49-F238E27FC236}">
                  <a16:creationId xmlns:a16="http://schemas.microsoft.com/office/drawing/2014/main" id="{6B734D21-640A-1F41-A7A0-2F4984CFF273}"/>
                </a:ext>
              </a:extLst>
            </p:cNvPr>
            <p:cNvGrpSpPr/>
            <p:nvPr/>
          </p:nvGrpSpPr>
          <p:grpSpPr>
            <a:xfrm>
              <a:off x="4479071" y="7335585"/>
              <a:ext cx="211247" cy="282603"/>
              <a:chOff x="3692302" y="7338235"/>
              <a:chExt cx="231745" cy="310025"/>
            </a:xfrm>
          </p:grpSpPr>
          <p:sp>
            <p:nvSpPr>
              <p:cNvPr id="54" name="Halbbogen 53">
                <a:extLst>
                  <a:ext uri="{FF2B5EF4-FFF2-40B4-BE49-F238E27FC236}">
                    <a16:creationId xmlns:a16="http://schemas.microsoft.com/office/drawing/2014/main" id="{A8E5ADBF-0CAA-F44D-B9F8-0C6D80C8FB41}"/>
                  </a:ext>
                </a:extLst>
              </p:cNvPr>
              <p:cNvSpPr/>
              <p:nvPr/>
            </p:nvSpPr>
            <p:spPr>
              <a:xfrm>
                <a:off x="3692302" y="7459282"/>
                <a:ext cx="231745" cy="188978"/>
              </a:xfrm>
              <a:prstGeom prst="blockArc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63D09F0-01F0-8744-B330-17407AD186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60856" y="7338235"/>
                <a:ext cx="99422" cy="9942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6E553360-2DB6-724C-AC11-3998724EF10A}"/>
              </a:ext>
            </a:extLst>
          </p:cNvPr>
          <p:cNvCxnSpPr>
            <a:cxnSpLocks/>
          </p:cNvCxnSpPr>
          <p:nvPr/>
        </p:nvCxnSpPr>
        <p:spPr>
          <a:xfrm>
            <a:off x="1943857" y="7030585"/>
            <a:ext cx="2973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7B0AF1FE-7D00-B74A-A329-DF82A7F8ABB7}"/>
              </a:ext>
            </a:extLst>
          </p:cNvPr>
          <p:cNvSpPr txBox="1"/>
          <p:nvPr/>
        </p:nvSpPr>
        <p:spPr>
          <a:xfrm>
            <a:off x="2004246" y="7380659"/>
            <a:ext cx="547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D59EBE1-F624-D141-98AA-8293ECE738DA}"/>
              </a:ext>
            </a:extLst>
          </p:cNvPr>
          <p:cNvSpPr txBox="1"/>
          <p:nvPr/>
        </p:nvSpPr>
        <p:spPr>
          <a:xfrm>
            <a:off x="2730095" y="7386383"/>
            <a:ext cx="602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Watchlist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F2DB819-1F26-0542-B3B2-666E6FF4375C}"/>
              </a:ext>
            </a:extLst>
          </p:cNvPr>
          <p:cNvSpPr txBox="1"/>
          <p:nvPr/>
        </p:nvSpPr>
        <p:spPr>
          <a:xfrm>
            <a:off x="3592778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Rent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488030CD-1A81-8F48-81CA-39B73AE6838A}"/>
              </a:ext>
            </a:extLst>
          </p:cNvPr>
          <p:cNvSpPr txBox="1"/>
          <p:nvPr/>
        </p:nvSpPr>
        <p:spPr>
          <a:xfrm>
            <a:off x="4379003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57786024-DE0B-124F-B9AE-AA00B161DEFD}"/>
              </a:ext>
            </a:extLst>
          </p:cNvPr>
          <p:cNvSpPr txBox="1">
            <a:spLocks/>
          </p:cNvSpPr>
          <p:nvPr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AB3CB1A7-0B2A-524E-81FB-6BB009A0C1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726" b="93849" l="7917" r="97500">
                        <a14:foregroundMark x1="56944" y1="52366" x2="56944" y2="52366"/>
                        <a14:foregroundMark x1="53611" y1="70189" x2="53611" y2="70189"/>
                      </a14:backgroundRemoval>
                    </a14:imgEffect>
                  </a14:imgLayer>
                </a14:imgProps>
              </a:ext>
            </a:extLst>
          </a:blip>
          <a:srcRect l="13465" t="16604" r="5811" b="9925"/>
          <a:stretch/>
        </p:blipFill>
        <p:spPr>
          <a:xfrm>
            <a:off x="2506375" y="2342371"/>
            <a:ext cx="197352" cy="158167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4BFCFD4A-1A9F-BC4F-BA71-762536E96680}"/>
              </a:ext>
            </a:extLst>
          </p:cNvPr>
          <p:cNvSpPr txBox="1"/>
          <p:nvPr/>
        </p:nvSpPr>
        <p:spPr>
          <a:xfrm>
            <a:off x="2131689" y="2297579"/>
            <a:ext cx="42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Salt</a:t>
            </a:r>
          </a:p>
        </p:txBody>
      </p: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037BFB9-D717-EA4E-88BE-6A82B501F618}"/>
              </a:ext>
            </a:extLst>
          </p:cNvPr>
          <p:cNvGrpSpPr>
            <a:grpSpLocks noChangeAspect="1"/>
          </p:cNvGrpSpPr>
          <p:nvPr/>
        </p:nvGrpSpPr>
        <p:grpSpPr>
          <a:xfrm>
            <a:off x="1985210" y="2342371"/>
            <a:ext cx="195485" cy="154800"/>
            <a:chOff x="7729637" y="3789168"/>
            <a:chExt cx="1295951" cy="1026233"/>
          </a:xfrm>
        </p:grpSpPr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670EE9D2-E866-284F-8024-6D4F0960CA0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696667" y="3789168"/>
              <a:ext cx="328921" cy="1026233"/>
            </a:xfrm>
            <a:prstGeom prst="rect">
              <a:avLst/>
            </a:prstGeom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9E9D44C9-5EFD-704A-B4EA-A6F50B1A6BC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7729637" y="4440433"/>
              <a:ext cx="328921" cy="374968"/>
            </a:xfrm>
            <a:prstGeom prst="rect">
              <a:avLst/>
            </a:prstGeom>
          </p:spPr>
        </p:pic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302278FA-8972-5746-B1A5-713F0FB6B15D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375205" y="4005401"/>
              <a:ext cx="327600" cy="810000"/>
            </a:xfrm>
            <a:prstGeom prst="rect">
              <a:avLst/>
            </a:prstGeom>
          </p:spPr>
        </p:pic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32E28604-7025-2B4F-8D9D-54F445D0ECB5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052421" y="4221401"/>
              <a:ext cx="328921" cy="594000"/>
            </a:xfrm>
            <a:prstGeom prst="rect">
              <a:avLst/>
            </a:prstGeom>
          </p:spPr>
        </p:pic>
      </p:grpSp>
      <p:pic>
        <p:nvPicPr>
          <p:cNvPr id="78" name="Grafik 77">
            <a:extLst>
              <a:ext uri="{FF2B5EF4-FFF2-40B4-BE49-F238E27FC236}">
                <a16:creationId xmlns:a16="http://schemas.microsoft.com/office/drawing/2014/main" id="{53EB3609-E1BF-3D4C-A8A9-93E4BE4F2D8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40" t="24129" r="11740" b="14443"/>
          <a:stretch/>
        </p:blipFill>
        <p:spPr>
          <a:xfrm>
            <a:off x="4581595" y="2342371"/>
            <a:ext cx="294018" cy="158400"/>
          </a:xfrm>
          <a:prstGeom prst="rect">
            <a:avLst/>
          </a:prstGeom>
        </p:spPr>
      </p:pic>
      <p:sp>
        <p:nvSpPr>
          <p:cNvPr id="79" name="Rechteck 78">
            <a:extLst>
              <a:ext uri="{FF2B5EF4-FFF2-40B4-BE49-F238E27FC236}">
                <a16:creationId xmlns:a16="http://schemas.microsoft.com/office/drawing/2014/main" id="{9661820F-C82F-E840-A804-B6F4BA076792}"/>
              </a:ext>
            </a:extLst>
          </p:cNvPr>
          <p:cNvSpPr/>
          <p:nvPr/>
        </p:nvSpPr>
        <p:spPr>
          <a:xfrm>
            <a:off x="4600574" y="2361421"/>
            <a:ext cx="161925" cy="126519"/>
          </a:xfrm>
          <a:prstGeom prst="rect">
            <a:avLst/>
          </a:prstGeom>
          <a:solidFill>
            <a:srgbClr val="97989C"/>
          </a:solidFill>
          <a:ln>
            <a:solidFill>
              <a:srgbClr val="979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6B63371-1108-3446-AAA3-F0DEE2F59D64}"/>
              </a:ext>
            </a:extLst>
          </p:cNvPr>
          <p:cNvSpPr txBox="1"/>
          <p:nvPr/>
        </p:nvSpPr>
        <p:spPr>
          <a:xfrm>
            <a:off x="1941633" y="3103911"/>
            <a:ext cx="297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SHARE-it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A1F1BA9C-C69D-3B47-80AB-703498EE8068}"/>
              </a:ext>
            </a:extLst>
          </p:cNvPr>
          <p:cNvSpPr txBox="1"/>
          <p:nvPr/>
        </p:nvSpPr>
        <p:spPr>
          <a:xfrm>
            <a:off x="1941633" y="6285783"/>
            <a:ext cx="1172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70EE0393-6CE3-5C4B-870D-1AA668D8331F}"/>
              </a:ext>
            </a:extLst>
          </p:cNvPr>
          <p:cNvSpPr txBox="1"/>
          <p:nvPr/>
        </p:nvSpPr>
        <p:spPr>
          <a:xfrm>
            <a:off x="3592777" y="6285783"/>
            <a:ext cx="1317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all</a:t>
            </a:r>
          </a:p>
        </p:txBody>
      </p: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87B57CC4-A58D-7D4D-849B-407AC11122A6}"/>
              </a:ext>
            </a:extLst>
          </p:cNvPr>
          <p:cNvGrpSpPr/>
          <p:nvPr/>
        </p:nvGrpSpPr>
        <p:grpSpPr>
          <a:xfrm>
            <a:off x="2019053" y="6650530"/>
            <a:ext cx="2815156" cy="277319"/>
            <a:chOff x="2014405" y="6621975"/>
            <a:chExt cx="2815156" cy="277319"/>
          </a:xfrm>
        </p:grpSpPr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FEFAACE2-5946-2548-8D5E-9B4EFA478A54}"/>
                </a:ext>
              </a:extLst>
            </p:cNvPr>
            <p:cNvGrpSpPr/>
            <p:nvPr/>
          </p:nvGrpSpPr>
          <p:grpSpPr>
            <a:xfrm>
              <a:off x="2014405" y="6621975"/>
              <a:ext cx="1263600" cy="277319"/>
              <a:chOff x="2014404" y="6642076"/>
              <a:chExt cx="1263600" cy="277319"/>
            </a:xfrm>
          </p:grpSpPr>
          <p:sp>
            <p:nvSpPr>
              <p:cNvPr id="85" name="Abgerundetes Rechteck 84">
                <a:extLst>
                  <a:ext uri="{FF2B5EF4-FFF2-40B4-BE49-F238E27FC236}">
                    <a16:creationId xmlns:a16="http://schemas.microsoft.com/office/drawing/2014/main" id="{668879ED-42F5-0B48-8611-BCE82B2D9651}"/>
                  </a:ext>
                </a:extLst>
              </p:cNvPr>
              <p:cNvSpPr/>
              <p:nvPr/>
            </p:nvSpPr>
            <p:spPr>
              <a:xfrm>
                <a:off x="2014404" y="6652935"/>
                <a:ext cx="1263600" cy="255600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Tools</a:t>
                </a:r>
              </a:p>
            </p:txBody>
          </p:sp>
          <p:pic>
            <p:nvPicPr>
              <p:cNvPr id="89" name="Grafik 88">
                <a:extLst>
                  <a:ext uri="{FF2B5EF4-FFF2-40B4-BE49-F238E27FC236}">
                    <a16:creationId xmlns:a16="http://schemas.microsoft.com/office/drawing/2014/main" id="{A2EFFCF0-5EE7-474A-99AD-2EF7E0D2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5078" b="95487" l="5206" r="96915">
                            <a14:foregroundMark x1="28985" y1="29478" x2="28985" y2="29478"/>
                            <a14:foregroundMark x1="70244" y1="69394" x2="70244" y2="6939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082589" y="6642076"/>
                <a:ext cx="304308" cy="277319"/>
              </a:xfrm>
              <a:prstGeom prst="rect">
                <a:avLst/>
              </a:prstGeom>
            </p:spPr>
          </p:pic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75A8080E-9190-B048-B9E6-795299AB7738}"/>
                </a:ext>
              </a:extLst>
            </p:cNvPr>
            <p:cNvGrpSpPr/>
            <p:nvPr/>
          </p:nvGrpSpPr>
          <p:grpSpPr>
            <a:xfrm>
              <a:off x="3568308" y="6632628"/>
              <a:ext cx="1261253" cy="256013"/>
              <a:chOff x="3568308" y="6642076"/>
              <a:chExt cx="1261253" cy="256013"/>
            </a:xfrm>
          </p:grpSpPr>
          <p:sp>
            <p:nvSpPr>
              <p:cNvPr id="86" name="Abgerundetes Rechteck 85">
                <a:extLst>
                  <a:ext uri="{FF2B5EF4-FFF2-40B4-BE49-F238E27FC236}">
                    <a16:creationId xmlns:a16="http://schemas.microsoft.com/office/drawing/2014/main" id="{419C42C8-7A2B-B24B-8390-3D7AE6043074}"/>
                  </a:ext>
                </a:extLst>
              </p:cNvPr>
              <p:cNvSpPr/>
              <p:nvPr/>
            </p:nvSpPr>
            <p:spPr>
              <a:xfrm>
                <a:off x="3568308" y="6642076"/>
                <a:ext cx="1261253" cy="254603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Technical Devices</a:t>
                </a:r>
              </a:p>
            </p:txBody>
          </p:sp>
          <p:pic>
            <p:nvPicPr>
              <p:cNvPr id="93" name="Grafik 92">
                <a:extLst>
                  <a:ext uri="{FF2B5EF4-FFF2-40B4-BE49-F238E27FC236}">
                    <a16:creationId xmlns:a16="http://schemas.microsoft.com/office/drawing/2014/main" id="{CC352C72-73A5-4C4D-B681-1960040BF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4348" b="94767" l="3179" r="97748">
                            <a14:foregroundMark x1="33709" y1="73349" x2="33709" y2="73349"/>
                            <a14:foregroundMark x1="53245" y1="90016" x2="53245" y2="90016"/>
                            <a14:backgroundMark x1="13444" y1="69324" x2="13444" y2="693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35795" y="6646089"/>
                <a:ext cx="306376" cy="252000"/>
              </a:xfrm>
              <a:prstGeom prst="rect">
                <a:avLst/>
              </a:prstGeom>
            </p:spPr>
          </p:pic>
        </p:grpSp>
      </p:grpSp>
      <p:sp>
        <p:nvSpPr>
          <p:cNvPr id="56" name="Rechteck 55">
            <a:hlinkClick r:id="rId19" action="ppaction://hlinksldjump"/>
            <a:extLst>
              <a:ext uri="{FF2B5EF4-FFF2-40B4-BE49-F238E27FC236}">
                <a16:creationId xmlns:a16="http://schemas.microsoft.com/office/drawing/2014/main" id="{3833899D-D220-FC49-A58A-F23EA6DBF4E6}"/>
              </a:ext>
            </a:extLst>
          </p:cNvPr>
          <p:cNvSpPr/>
          <p:nvPr/>
        </p:nvSpPr>
        <p:spPr>
          <a:xfrm>
            <a:off x="2111231" y="5692975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>
            <a:hlinkClick r:id="rId20" action="ppaction://hlinksldjump"/>
            <a:extLst>
              <a:ext uri="{FF2B5EF4-FFF2-40B4-BE49-F238E27FC236}">
                <a16:creationId xmlns:a16="http://schemas.microsoft.com/office/drawing/2014/main" id="{247BC612-B618-AE44-A81F-15070DD489FB}"/>
              </a:ext>
            </a:extLst>
          </p:cNvPr>
          <p:cNvSpPr/>
          <p:nvPr/>
        </p:nvSpPr>
        <p:spPr>
          <a:xfrm>
            <a:off x="2673714" y="5701174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>
            <a:hlinkClick r:id="rId21" action="ppaction://hlinksldjump"/>
            <a:extLst>
              <a:ext uri="{FF2B5EF4-FFF2-40B4-BE49-F238E27FC236}">
                <a16:creationId xmlns:a16="http://schemas.microsoft.com/office/drawing/2014/main" id="{147818CE-5163-3E4E-BFE3-0150F8C695EA}"/>
              </a:ext>
            </a:extLst>
          </p:cNvPr>
          <p:cNvSpPr/>
          <p:nvPr/>
        </p:nvSpPr>
        <p:spPr>
          <a:xfrm>
            <a:off x="3234077" y="5688411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>
            <a:hlinkClick r:id="rId22" action="ppaction://hlinksldjump"/>
            <a:extLst>
              <a:ext uri="{FF2B5EF4-FFF2-40B4-BE49-F238E27FC236}">
                <a16:creationId xmlns:a16="http://schemas.microsoft.com/office/drawing/2014/main" id="{28F426F4-90FB-704A-8902-0C79EF00451D}"/>
              </a:ext>
            </a:extLst>
          </p:cNvPr>
          <p:cNvSpPr/>
          <p:nvPr/>
        </p:nvSpPr>
        <p:spPr>
          <a:xfrm>
            <a:off x="3793631" y="5697592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hlinkClick r:id="rId23" action="ppaction://hlinksldjump"/>
            <a:extLst>
              <a:ext uri="{FF2B5EF4-FFF2-40B4-BE49-F238E27FC236}">
                <a16:creationId xmlns:a16="http://schemas.microsoft.com/office/drawing/2014/main" id="{8E2150CF-3B08-714E-A365-A2D2C9B0A0D6}"/>
              </a:ext>
            </a:extLst>
          </p:cNvPr>
          <p:cNvSpPr/>
          <p:nvPr/>
        </p:nvSpPr>
        <p:spPr>
          <a:xfrm>
            <a:off x="4360423" y="5677420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>
            <a:hlinkClick r:id="rId24" action="ppaction://hlinksldjump"/>
            <a:extLst>
              <a:ext uri="{FF2B5EF4-FFF2-40B4-BE49-F238E27FC236}">
                <a16:creationId xmlns:a16="http://schemas.microsoft.com/office/drawing/2014/main" id="{6F4C4992-E57D-AA41-9D0E-F124DCBA1107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hlinkClick r:id="rId25" action="ppaction://hlinksldjump"/>
            <a:extLst>
              <a:ext uri="{FF2B5EF4-FFF2-40B4-BE49-F238E27FC236}">
                <a16:creationId xmlns:a16="http://schemas.microsoft.com/office/drawing/2014/main" id="{3CB0619B-67A6-E843-98DE-CB0B5D93AB6E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hlinkClick r:id="rId26" action="ppaction://hlinksldjump"/>
            <a:extLst>
              <a:ext uri="{FF2B5EF4-FFF2-40B4-BE49-F238E27FC236}">
                <a16:creationId xmlns:a16="http://schemas.microsoft.com/office/drawing/2014/main" id="{27CA90CB-ADB1-E04D-B839-BD55D026E225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hlinkClick r:id="rId27" action="ppaction://hlinksldjump"/>
            <a:extLst>
              <a:ext uri="{FF2B5EF4-FFF2-40B4-BE49-F238E27FC236}">
                <a16:creationId xmlns:a16="http://schemas.microsoft.com/office/drawing/2014/main" id="{352CD500-1C3A-D046-B4B7-604FF0C5A8BA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90">
            <a:hlinkClick r:id="rId28" action="ppaction://hlinksldjump"/>
            <a:extLst>
              <a:ext uri="{FF2B5EF4-FFF2-40B4-BE49-F238E27FC236}">
                <a16:creationId xmlns:a16="http://schemas.microsoft.com/office/drawing/2014/main" id="{9597192B-6958-6448-9A8D-3ADCA2D0E377}"/>
              </a:ext>
            </a:extLst>
          </p:cNvPr>
          <p:cNvSpPr/>
          <p:nvPr/>
        </p:nvSpPr>
        <p:spPr>
          <a:xfrm>
            <a:off x="2292769" y="4067669"/>
            <a:ext cx="2248792" cy="40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91">
            <a:hlinkClick r:id="rId29" action="ppaction://hlinksldjump"/>
            <a:extLst>
              <a:ext uri="{FF2B5EF4-FFF2-40B4-BE49-F238E27FC236}">
                <a16:creationId xmlns:a16="http://schemas.microsoft.com/office/drawing/2014/main" id="{748F2A27-0101-9445-A421-E7F3FD101E06}"/>
              </a:ext>
            </a:extLst>
          </p:cNvPr>
          <p:cNvSpPr/>
          <p:nvPr/>
        </p:nvSpPr>
        <p:spPr>
          <a:xfrm>
            <a:off x="4002425" y="6253877"/>
            <a:ext cx="84814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hlinkClick r:id="rId30" action="ppaction://hlinksldjump"/>
            <a:extLst>
              <a:ext uri="{FF2B5EF4-FFF2-40B4-BE49-F238E27FC236}">
                <a16:creationId xmlns:a16="http://schemas.microsoft.com/office/drawing/2014/main" id="{28097CFA-2ED0-2A45-A168-C8BB074DEBA8}"/>
              </a:ext>
            </a:extLst>
          </p:cNvPr>
          <p:cNvSpPr/>
          <p:nvPr/>
        </p:nvSpPr>
        <p:spPr>
          <a:xfrm>
            <a:off x="3557232" y="6646938"/>
            <a:ext cx="1276977" cy="28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hlinkClick r:id="rId31" action="ppaction://hlinksldjump"/>
            <a:extLst>
              <a:ext uri="{FF2B5EF4-FFF2-40B4-BE49-F238E27FC236}">
                <a16:creationId xmlns:a16="http://schemas.microsoft.com/office/drawing/2014/main" id="{54C228B4-7D10-9245-A864-9452CC018028}"/>
              </a:ext>
            </a:extLst>
          </p:cNvPr>
          <p:cNvSpPr/>
          <p:nvPr/>
        </p:nvSpPr>
        <p:spPr>
          <a:xfrm>
            <a:off x="2014405" y="6632351"/>
            <a:ext cx="1265903" cy="311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hteck 67">
            <a:extLst>
              <a:ext uri="{FF2B5EF4-FFF2-40B4-BE49-F238E27FC236}">
                <a16:creationId xmlns:a16="http://schemas.microsoft.com/office/drawing/2014/main" id="{BEF5936A-A1FC-5B48-804C-B094A571916A}"/>
              </a:ext>
            </a:extLst>
          </p:cNvPr>
          <p:cNvSpPr/>
          <p:nvPr/>
        </p:nvSpPr>
        <p:spPr>
          <a:xfrm>
            <a:off x="1943857" y="2292350"/>
            <a:ext cx="2966400" cy="289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368230E6-3285-704B-B008-078BDD968F33}"/>
              </a:ext>
            </a:extLst>
          </p:cNvPr>
          <p:cNvSpPr/>
          <p:nvPr/>
        </p:nvSpPr>
        <p:spPr>
          <a:xfrm>
            <a:off x="2019098" y="5298607"/>
            <a:ext cx="2819804" cy="854439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2B1415-81F7-694E-AAD3-F81215E38EDD}"/>
              </a:ext>
            </a:extLst>
          </p:cNvPr>
          <p:cNvSpPr txBox="1"/>
          <p:nvPr/>
        </p:nvSpPr>
        <p:spPr>
          <a:xfrm>
            <a:off x="2014405" y="5298607"/>
            <a:ext cx="2819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app?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38EE75D-3243-5E47-B5B0-F5E8B04D853A}"/>
              </a:ext>
            </a:extLst>
          </p:cNvPr>
          <p:cNvGrpSpPr/>
          <p:nvPr/>
        </p:nvGrpSpPr>
        <p:grpSpPr>
          <a:xfrm>
            <a:off x="2158296" y="5751103"/>
            <a:ext cx="2532022" cy="288000"/>
            <a:chOff x="2089715" y="5679103"/>
            <a:chExt cx="2532022" cy="288000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279262D-282A-034C-839A-9226DD1FD4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081" t="8297" r="2041" b="8158"/>
            <a:stretch/>
          </p:blipFill>
          <p:spPr>
            <a:xfrm flipH="1">
              <a:off x="2089715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73ECE38-803D-294E-9E49-8B2380959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784" t="8497" r="21778" b="10121"/>
            <a:stretch/>
          </p:blipFill>
          <p:spPr>
            <a:xfrm flipH="1">
              <a:off x="2650721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B083A8D-F7D9-574F-9301-17936CCD3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814" t="8878" r="61815" b="10087"/>
            <a:stretch/>
          </p:blipFill>
          <p:spPr>
            <a:xfrm flipH="1">
              <a:off x="3772733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64FD362-1B6E-0A42-AB17-475530392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92D050">
                  <a:tint val="45000"/>
                  <a:satMod val="400000"/>
                </a:srgbClr>
              </a:duotone>
            </a:blip>
            <a:srcRect l="2037" t="7994" r="81581" b="10924"/>
            <a:stretch/>
          </p:blipFill>
          <p:spPr>
            <a:xfrm flipH="1">
              <a:off x="433373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FECBF20-ED32-0F48-9F47-DCA15F941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550" t="7989" r="42008" b="10629"/>
            <a:stretch/>
          </p:blipFill>
          <p:spPr>
            <a:xfrm flipH="1">
              <a:off x="3211727" y="5679103"/>
              <a:ext cx="288000" cy="288000"/>
            </a:xfrm>
            <a:prstGeom prst="ellipse">
              <a:avLst/>
            </a:prstGeom>
            <a:ln w="3175" cap="rnd">
              <a:solidFill>
                <a:schemeClr val="tx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1B28BBFC-BD6D-A042-8107-FDDDF331BD95}"/>
              </a:ext>
            </a:extLst>
          </p:cNvPr>
          <p:cNvGrpSpPr/>
          <p:nvPr/>
        </p:nvGrpSpPr>
        <p:grpSpPr>
          <a:xfrm>
            <a:off x="2298879" y="4078529"/>
            <a:ext cx="2250858" cy="399245"/>
            <a:chOff x="2298879" y="3837904"/>
            <a:chExt cx="2250858" cy="399245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B84DE20-0A51-5F42-B1FE-4E8FFCDF370C}"/>
                </a:ext>
              </a:extLst>
            </p:cNvPr>
            <p:cNvSpPr/>
            <p:nvPr/>
          </p:nvSpPr>
          <p:spPr>
            <a:xfrm>
              <a:off x="2298879" y="3837904"/>
              <a:ext cx="2250858" cy="39924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39886388-81B4-6144-86AC-CCF1E8B2AADA}"/>
                </a:ext>
              </a:extLst>
            </p:cNvPr>
            <p:cNvSpPr txBox="1"/>
            <p:nvPr/>
          </p:nvSpPr>
          <p:spPr>
            <a:xfrm>
              <a:off x="2298879" y="3869899"/>
              <a:ext cx="2250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52B30308-8827-D74B-B607-042802992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19436" y="3923225"/>
              <a:ext cx="228601" cy="228601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8346FB57-6266-E94B-B9B0-82B00AC72E88}"/>
              </a:ext>
            </a:extLst>
          </p:cNvPr>
          <p:cNvGrpSpPr/>
          <p:nvPr/>
        </p:nvGrpSpPr>
        <p:grpSpPr>
          <a:xfrm>
            <a:off x="2158296" y="7149660"/>
            <a:ext cx="2532022" cy="296266"/>
            <a:chOff x="2158296" y="7321922"/>
            <a:chExt cx="2532022" cy="296266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DF7183B-C32D-2448-8C2C-6228E9E10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58296" y="7324320"/>
              <a:ext cx="228601" cy="228601"/>
            </a:xfrm>
            <a:prstGeom prst="rect">
              <a:avLst/>
            </a:prstGeom>
          </p:spPr>
        </p:pic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45FB3C50-CF99-CF4E-95C2-042D9DD6F5E0}"/>
                </a:ext>
              </a:extLst>
            </p:cNvPr>
            <p:cNvGrpSpPr/>
            <p:nvPr/>
          </p:nvGrpSpPr>
          <p:grpSpPr>
            <a:xfrm>
              <a:off x="2941805" y="7329235"/>
              <a:ext cx="171851" cy="253675"/>
              <a:chOff x="2662425" y="7261892"/>
              <a:chExt cx="171851" cy="253675"/>
            </a:xfrm>
          </p:grpSpPr>
          <p:cxnSp>
            <p:nvCxnSpPr>
              <p:cNvPr id="29" name="Gerade Verbindung 28">
                <a:extLst>
                  <a:ext uri="{FF2B5EF4-FFF2-40B4-BE49-F238E27FC236}">
                    <a16:creationId xmlns:a16="http://schemas.microsoft.com/office/drawing/2014/main" id="{0E7B9F71-D4DA-FF4E-9986-00056908F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425" y="7268242"/>
                <a:ext cx="17185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919ACAEF-8DF5-264A-9AFE-5861CF1ED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7516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37">
                <a:extLst>
                  <a:ext uri="{FF2B5EF4-FFF2-40B4-BE49-F238E27FC236}">
                    <a16:creationId xmlns:a16="http://schemas.microsoft.com/office/drawing/2014/main" id="{09405F2D-E9B4-5248-BB6C-C561125EE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185" y="7261892"/>
                <a:ext cx="410" cy="25367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38">
                <a:extLst>
                  <a:ext uri="{FF2B5EF4-FFF2-40B4-BE49-F238E27FC236}">
                    <a16:creationId xmlns:a16="http://schemas.microsoft.com/office/drawing/2014/main" id="{88C8486D-A91D-124E-BA95-8AA0907C31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5600" y="7432270"/>
                <a:ext cx="86130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>
                <a:extLst>
                  <a:ext uri="{FF2B5EF4-FFF2-40B4-BE49-F238E27FC236}">
                    <a16:creationId xmlns:a16="http://schemas.microsoft.com/office/drawing/2014/main" id="{A3DB4A9A-0244-9C40-B79C-49D996C46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2205" y="7432270"/>
                <a:ext cx="88487" cy="7694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772092AA-874F-4844-81A0-9A3537317190}"/>
                </a:ext>
              </a:extLst>
            </p:cNvPr>
            <p:cNvGrpSpPr/>
            <p:nvPr/>
          </p:nvGrpSpPr>
          <p:grpSpPr>
            <a:xfrm>
              <a:off x="3668564" y="7321922"/>
              <a:ext cx="255600" cy="255600"/>
              <a:chOff x="3152508" y="7309857"/>
              <a:chExt cx="255600" cy="2556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C8F2BA5-C0AA-D14B-8171-12358D8CA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508" y="7309857"/>
                <a:ext cx="255600" cy="2556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3" name="Gruppieren 52">
                <a:extLst>
                  <a:ext uri="{FF2B5EF4-FFF2-40B4-BE49-F238E27FC236}">
                    <a16:creationId xmlns:a16="http://schemas.microsoft.com/office/drawing/2014/main" id="{25A3DBC5-3EE5-A944-BAFA-C26B337B84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08308" y="7365657"/>
                <a:ext cx="144000" cy="147600"/>
                <a:chOff x="3152508" y="7309857"/>
                <a:chExt cx="255600" cy="261990"/>
              </a:xfrm>
            </p:grpSpPr>
            <p:cxnSp>
              <p:nvCxnSpPr>
                <p:cNvPr id="48" name="Gerade Verbindung 47">
                  <a:extLst>
                    <a:ext uri="{FF2B5EF4-FFF2-40B4-BE49-F238E27FC236}">
                      <a16:creationId xmlns:a16="http://schemas.microsoft.com/office/drawing/2014/main" id="{D92D29D4-9657-BA42-986D-A7AE5D9E5FC6}"/>
                    </a:ext>
                  </a:extLst>
                </p:cNvPr>
                <p:cNvCxnSpPr>
                  <a:cxnSpLocks/>
                  <a:stCxn id="46" idx="0"/>
                  <a:endCxn id="46" idx="4"/>
                </p:cNvCxnSpPr>
                <p:nvPr/>
              </p:nvCxnSpPr>
              <p:spPr>
                <a:xfrm>
                  <a:off x="3280308" y="7309857"/>
                  <a:ext cx="0" cy="26199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49">
                  <a:extLst>
                    <a:ext uri="{FF2B5EF4-FFF2-40B4-BE49-F238E27FC236}">
                      <a16:creationId xmlns:a16="http://schemas.microsoft.com/office/drawing/2014/main" id="{F76F8315-2DCC-3140-B1C0-A0D2AF22F572}"/>
                    </a:ext>
                  </a:extLst>
                </p:cNvPr>
                <p:cNvCxnSpPr>
                  <a:cxnSpLocks/>
                  <a:stCxn id="46" idx="6"/>
                  <a:endCxn id="46" idx="2"/>
                </p:cNvCxnSpPr>
                <p:nvPr/>
              </p:nvCxnSpPr>
              <p:spPr>
                <a:xfrm flipH="1">
                  <a:off x="3152508" y="7437657"/>
                  <a:ext cx="255600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" name="Gruppieren 56">
              <a:extLst>
                <a:ext uri="{FF2B5EF4-FFF2-40B4-BE49-F238E27FC236}">
                  <a16:creationId xmlns:a16="http://schemas.microsoft.com/office/drawing/2014/main" id="{6B734D21-640A-1F41-A7A0-2F4984CFF273}"/>
                </a:ext>
              </a:extLst>
            </p:cNvPr>
            <p:cNvGrpSpPr/>
            <p:nvPr/>
          </p:nvGrpSpPr>
          <p:grpSpPr>
            <a:xfrm>
              <a:off x="4479071" y="7335585"/>
              <a:ext cx="211247" cy="282603"/>
              <a:chOff x="3692302" y="7338235"/>
              <a:chExt cx="231745" cy="310025"/>
            </a:xfrm>
          </p:grpSpPr>
          <p:sp>
            <p:nvSpPr>
              <p:cNvPr id="54" name="Halbbogen 53">
                <a:extLst>
                  <a:ext uri="{FF2B5EF4-FFF2-40B4-BE49-F238E27FC236}">
                    <a16:creationId xmlns:a16="http://schemas.microsoft.com/office/drawing/2014/main" id="{A8E5ADBF-0CAA-F44D-B9F8-0C6D80C8FB41}"/>
                  </a:ext>
                </a:extLst>
              </p:cNvPr>
              <p:cNvSpPr/>
              <p:nvPr/>
            </p:nvSpPr>
            <p:spPr>
              <a:xfrm>
                <a:off x="3692302" y="7459282"/>
                <a:ext cx="231745" cy="188978"/>
              </a:xfrm>
              <a:prstGeom prst="blockArc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63D09F0-01F0-8744-B330-17407AD186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60856" y="7338235"/>
                <a:ext cx="99422" cy="9942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6E553360-2DB6-724C-AC11-3998724EF10A}"/>
              </a:ext>
            </a:extLst>
          </p:cNvPr>
          <p:cNvCxnSpPr>
            <a:cxnSpLocks/>
          </p:cNvCxnSpPr>
          <p:nvPr/>
        </p:nvCxnSpPr>
        <p:spPr>
          <a:xfrm>
            <a:off x="1943857" y="7030585"/>
            <a:ext cx="2973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7B0AF1FE-7D00-B74A-A329-DF82A7F8ABB7}"/>
              </a:ext>
            </a:extLst>
          </p:cNvPr>
          <p:cNvSpPr txBox="1"/>
          <p:nvPr/>
        </p:nvSpPr>
        <p:spPr>
          <a:xfrm>
            <a:off x="2004246" y="7380659"/>
            <a:ext cx="547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D59EBE1-F624-D141-98AA-8293ECE738DA}"/>
              </a:ext>
            </a:extLst>
          </p:cNvPr>
          <p:cNvSpPr txBox="1"/>
          <p:nvPr/>
        </p:nvSpPr>
        <p:spPr>
          <a:xfrm>
            <a:off x="2730095" y="7386383"/>
            <a:ext cx="602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Watchlist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F2DB819-1F26-0542-B3B2-666E6FF4375C}"/>
              </a:ext>
            </a:extLst>
          </p:cNvPr>
          <p:cNvSpPr txBox="1"/>
          <p:nvPr/>
        </p:nvSpPr>
        <p:spPr>
          <a:xfrm>
            <a:off x="3592778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Rent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488030CD-1A81-8F48-81CA-39B73AE6838A}"/>
              </a:ext>
            </a:extLst>
          </p:cNvPr>
          <p:cNvSpPr txBox="1"/>
          <p:nvPr/>
        </p:nvSpPr>
        <p:spPr>
          <a:xfrm>
            <a:off x="4379003" y="7380659"/>
            <a:ext cx="409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57786024-DE0B-124F-B9AE-AA00B161DEFD}"/>
              </a:ext>
            </a:extLst>
          </p:cNvPr>
          <p:cNvSpPr txBox="1">
            <a:spLocks/>
          </p:cNvSpPr>
          <p:nvPr/>
        </p:nvSpPr>
        <p:spPr>
          <a:xfrm>
            <a:off x="1946324" y="2294021"/>
            <a:ext cx="2965352" cy="2548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14914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5739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1478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7217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82956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28695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74434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20172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65911" algn="l" defTabSz="1491478" rtl="0" eaLnBrk="1" latinLnBrk="0" hangingPunct="1">
              <a:defRPr sz="2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AC294C-6104-0C46-9FDA-9D83856CD23C}" type="datetime10">
              <a:rPr lang="de-CH" smtClean="0"/>
              <a:pPr/>
              <a:t>10:52</a:t>
            </a:fld>
            <a:endParaRPr lang="de-DE" dirty="0"/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AB3CB1A7-0B2A-524E-81FB-6BB009A0C1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726" b="93849" l="7917" r="97500">
                        <a14:foregroundMark x1="56944" y1="52366" x2="56944" y2="52366"/>
                        <a14:foregroundMark x1="53611" y1="70189" x2="53611" y2="70189"/>
                      </a14:backgroundRemoval>
                    </a14:imgEffect>
                  </a14:imgLayer>
                </a14:imgProps>
              </a:ext>
            </a:extLst>
          </a:blip>
          <a:srcRect l="13465" t="16604" r="5811" b="9925"/>
          <a:stretch/>
        </p:blipFill>
        <p:spPr>
          <a:xfrm>
            <a:off x="2506375" y="2342371"/>
            <a:ext cx="197352" cy="158167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4BFCFD4A-1A9F-BC4F-BA71-762536E96680}"/>
              </a:ext>
            </a:extLst>
          </p:cNvPr>
          <p:cNvSpPr txBox="1"/>
          <p:nvPr/>
        </p:nvSpPr>
        <p:spPr>
          <a:xfrm>
            <a:off x="2131689" y="2297579"/>
            <a:ext cx="42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Salt</a:t>
            </a:r>
          </a:p>
        </p:txBody>
      </p: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037BFB9-D717-EA4E-88BE-6A82B501F618}"/>
              </a:ext>
            </a:extLst>
          </p:cNvPr>
          <p:cNvGrpSpPr>
            <a:grpSpLocks noChangeAspect="1"/>
          </p:cNvGrpSpPr>
          <p:nvPr/>
        </p:nvGrpSpPr>
        <p:grpSpPr>
          <a:xfrm>
            <a:off x="1985210" y="2342371"/>
            <a:ext cx="195485" cy="154800"/>
            <a:chOff x="7729637" y="3789168"/>
            <a:chExt cx="1295951" cy="1026233"/>
          </a:xfrm>
        </p:grpSpPr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670EE9D2-E866-284F-8024-6D4F0960CA0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696667" y="3789168"/>
              <a:ext cx="328921" cy="1026233"/>
            </a:xfrm>
            <a:prstGeom prst="rect">
              <a:avLst/>
            </a:prstGeom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9E9D44C9-5EFD-704A-B4EA-A6F50B1A6BC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7729637" y="4440433"/>
              <a:ext cx="328921" cy="374968"/>
            </a:xfrm>
            <a:prstGeom prst="rect">
              <a:avLst/>
            </a:prstGeom>
          </p:spPr>
        </p:pic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302278FA-8972-5746-B1A5-713F0FB6B15D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375205" y="4005401"/>
              <a:ext cx="327600" cy="810000"/>
            </a:xfrm>
            <a:prstGeom prst="rect">
              <a:avLst/>
            </a:prstGeom>
          </p:spPr>
        </p:pic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32E28604-7025-2B4F-8D9D-54F445D0ECB5}"/>
                </a:ext>
              </a:extLst>
            </p:cNvPr>
            <p:cNvPicPr>
              <a:picLocks/>
            </p:cNvPicPr>
            <p:nvPr userDrawn="1"/>
          </p:nvPicPr>
          <p:blipFill rotWithShape="1">
            <a:blip r:embed="rId8">
              <a:alphaModFix amt="50000"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4892" t="25474" r="20719" b="22054"/>
            <a:stretch/>
          </p:blipFill>
          <p:spPr>
            <a:xfrm>
              <a:off x="8052421" y="4221401"/>
              <a:ext cx="328921" cy="594000"/>
            </a:xfrm>
            <a:prstGeom prst="rect">
              <a:avLst/>
            </a:prstGeom>
          </p:spPr>
        </p:pic>
      </p:grpSp>
      <p:pic>
        <p:nvPicPr>
          <p:cNvPr id="78" name="Grafik 77">
            <a:extLst>
              <a:ext uri="{FF2B5EF4-FFF2-40B4-BE49-F238E27FC236}">
                <a16:creationId xmlns:a16="http://schemas.microsoft.com/office/drawing/2014/main" id="{53EB3609-E1BF-3D4C-A8A9-93E4BE4F2D8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40" t="24129" r="11740" b="14443"/>
          <a:stretch/>
        </p:blipFill>
        <p:spPr>
          <a:xfrm>
            <a:off x="4581595" y="2342371"/>
            <a:ext cx="294018" cy="158400"/>
          </a:xfrm>
          <a:prstGeom prst="rect">
            <a:avLst/>
          </a:prstGeom>
        </p:spPr>
      </p:pic>
      <p:sp>
        <p:nvSpPr>
          <p:cNvPr id="79" name="Rechteck 78">
            <a:extLst>
              <a:ext uri="{FF2B5EF4-FFF2-40B4-BE49-F238E27FC236}">
                <a16:creationId xmlns:a16="http://schemas.microsoft.com/office/drawing/2014/main" id="{9661820F-C82F-E840-A804-B6F4BA076792}"/>
              </a:ext>
            </a:extLst>
          </p:cNvPr>
          <p:cNvSpPr/>
          <p:nvPr/>
        </p:nvSpPr>
        <p:spPr>
          <a:xfrm>
            <a:off x="4600574" y="2361421"/>
            <a:ext cx="161925" cy="126519"/>
          </a:xfrm>
          <a:prstGeom prst="rect">
            <a:avLst/>
          </a:prstGeom>
          <a:solidFill>
            <a:srgbClr val="97989C"/>
          </a:solidFill>
          <a:ln>
            <a:solidFill>
              <a:srgbClr val="979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6B63371-1108-3446-AAA3-F0DEE2F59D64}"/>
              </a:ext>
            </a:extLst>
          </p:cNvPr>
          <p:cNvSpPr txBox="1"/>
          <p:nvPr/>
        </p:nvSpPr>
        <p:spPr>
          <a:xfrm>
            <a:off x="1941633" y="3103911"/>
            <a:ext cx="297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SHARE-it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A1F1BA9C-C69D-3B47-80AB-703498EE8068}"/>
              </a:ext>
            </a:extLst>
          </p:cNvPr>
          <p:cNvSpPr txBox="1"/>
          <p:nvPr/>
        </p:nvSpPr>
        <p:spPr>
          <a:xfrm>
            <a:off x="1941633" y="6285783"/>
            <a:ext cx="1172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70EE0393-6CE3-5C4B-870D-1AA668D8331F}"/>
              </a:ext>
            </a:extLst>
          </p:cNvPr>
          <p:cNvSpPr txBox="1"/>
          <p:nvPr/>
        </p:nvSpPr>
        <p:spPr>
          <a:xfrm>
            <a:off x="3592777" y="6285783"/>
            <a:ext cx="1317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all</a:t>
            </a:r>
          </a:p>
        </p:txBody>
      </p: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87B57CC4-A58D-7D4D-849B-407AC11122A6}"/>
              </a:ext>
            </a:extLst>
          </p:cNvPr>
          <p:cNvGrpSpPr/>
          <p:nvPr/>
        </p:nvGrpSpPr>
        <p:grpSpPr>
          <a:xfrm>
            <a:off x="2019053" y="6650530"/>
            <a:ext cx="2815156" cy="277319"/>
            <a:chOff x="2014405" y="6621975"/>
            <a:chExt cx="2815156" cy="277319"/>
          </a:xfrm>
        </p:grpSpPr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FEFAACE2-5946-2548-8D5E-9B4EFA478A54}"/>
                </a:ext>
              </a:extLst>
            </p:cNvPr>
            <p:cNvGrpSpPr/>
            <p:nvPr/>
          </p:nvGrpSpPr>
          <p:grpSpPr>
            <a:xfrm>
              <a:off x="2014405" y="6621975"/>
              <a:ext cx="1263600" cy="277319"/>
              <a:chOff x="2014404" y="6642076"/>
              <a:chExt cx="1263600" cy="277319"/>
            </a:xfrm>
          </p:grpSpPr>
          <p:sp>
            <p:nvSpPr>
              <p:cNvPr id="85" name="Abgerundetes Rechteck 84">
                <a:extLst>
                  <a:ext uri="{FF2B5EF4-FFF2-40B4-BE49-F238E27FC236}">
                    <a16:creationId xmlns:a16="http://schemas.microsoft.com/office/drawing/2014/main" id="{668879ED-42F5-0B48-8611-BCE82B2D9651}"/>
                  </a:ext>
                </a:extLst>
              </p:cNvPr>
              <p:cNvSpPr/>
              <p:nvPr/>
            </p:nvSpPr>
            <p:spPr>
              <a:xfrm>
                <a:off x="2014404" y="6652935"/>
                <a:ext cx="1263600" cy="255600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Tools</a:t>
                </a:r>
              </a:p>
            </p:txBody>
          </p:sp>
          <p:pic>
            <p:nvPicPr>
              <p:cNvPr id="89" name="Grafik 88">
                <a:extLst>
                  <a:ext uri="{FF2B5EF4-FFF2-40B4-BE49-F238E27FC236}">
                    <a16:creationId xmlns:a16="http://schemas.microsoft.com/office/drawing/2014/main" id="{A2EFFCF0-5EE7-474A-99AD-2EF7E0D2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5078" b="95487" l="5206" r="96915">
                            <a14:foregroundMark x1="28985" y1="29478" x2="28985" y2="29478"/>
                            <a14:foregroundMark x1="70244" y1="69394" x2="70244" y2="6939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082589" y="6642076"/>
                <a:ext cx="304308" cy="277319"/>
              </a:xfrm>
              <a:prstGeom prst="rect">
                <a:avLst/>
              </a:prstGeom>
            </p:spPr>
          </p:pic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75A8080E-9190-B048-B9E6-795299AB7738}"/>
                </a:ext>
              </a:extLst>
            </p:cNvPr>
            <p:cNvGrpSpPr/>
            <p:nvPr/>
          </p:nvGrpSpPr>
          <p:grpSpPr>
            <a:xfrm>
              <a:off x="3568308" y="6632628"/>
              <a:ext cx="1261253" cy="256013"/>
              <a:chOff x="3568308" y="6642076"/>
              <a:chExt cx="1261253" cy="256013"/>
            </a:xfrm>
          </p:grpSpPr>
          <p:sp>
            <p:nvSpPr>
              <p:cNvPr id="86" name="Abgerundetes Rechteck 85">
                <a:extLst>
                  <a:ext uri="{FF2B5EF4-FFF2-40B4-BE49-F238E27FC236}">
                    <a16:creationId xmlns:a16="http://schemas.microsoft.com/office/drawing/2014/main" id="{419C42C8-7A2B-B24B-8390-3D7AE6043074}"/>
                  </a:ext>
                </a:extLst>
              </p:cNvPr>
              <p:cNvSpPr/>
              <p:nvPr/>
            </p:nvSpPr>
            <p:spPr>
              <a:xfrm>
                <a:off x="3568308" y="6642076"/>
                <a:ext cx="1261253" cy="254603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de-DE" sz="800" dirty="0"/>
                  <a:t>Technical Devices</a:t>
                </a:r>
              </a:p>
            </p:txBody>
          </p:sp>
          <p:pic>
            <p:nvPicPr>
              <p:cNvPr id="93" name="Grafik 92">
                <a:extLst>
                  <a:ext uri="{FF2B5EF4-FFF2-40B4-BE49-F238E27FC236}">
                    <a16:creationId xmlns:a16="http://schemas.microsoft.com/office/drawing/2014/main" id="{CC352C72-73A5-4C4D-B681-1960040BF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4348" b="94767" l="3179" r="97748">
                            <a14:foregroundMark x1="33709" y1="73349" x2="33709" y2="73349"/>
                            <a14:foregroundMark x1="53245" y1="90016" x2="53245" y2="90016"/>
                            <a14:backgroundMark x1="13444" y1="69324" x2="13444" y2="693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35795" y="6646089"/>
                <a:ext cx="306376" cy="252000"/>
              </a:xfrm>
              <a:prstGeom prst="rect">
                <a:avLst/>
              </a:prstGeom>
            </p:spPr>
          </p:pic>
        </p:grpSp>
      </p:grpSp>
      <p:sp>
        <p:nvSpPr>
          <p:cNvPr id="56" name="Rechteck 55">
            <a:hlinkClick r:id="rId19" action="ppaction://hlinksldjump"/>
            <a:extLst>
              <a:ext uri="{FF2B5EF4-FFF2-40B4-BE49-F238E27FC236}">
                <a16:creationId xmlns:a16="http://schemas.microsoft.com/office/drawing/2014/main" id="{16C03F9E-38FB-3045-B571-5AE39F998B2C}"/>
              </a:ext>
            </a:extLst>
          </p:cNvPr>
          <p:cNvSpPr/>
          <p:nvPr/>
        </p:nvSpPr>
        <p:spPr>
          <a:xfrm>
            <a:off x="2111231" y="5692975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>
            <a:hlinkClick r:id="rId20" action="ppaction://hlinksldjump"/>
            <a:extLst>
              <a:ext uri="{FF2B5EF4-FFF2-40B4-BE49-F238E27FC236}">
                <a16:creationId xmlns:a16="http://schemas.microsoft.com/office/drawing/2014/main" id="{ADA6DEE8-1F62-7245-8689-28E968B76234}"/>
              </a:ext>
            </a:extLst>
          </p:cNvPr>
          <p:cNvSpPr/>
          <p:nvPr/>
        </p:nvSpPr>
        <p:spPr>
          <a:xfrm>
            <a:off x="2673714" y="5701174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>
            <a:hlinkClick r:id="rId21" action="ppaction://hlinksldjump"/>
            <a:extLst>
              <a:ext uri="{FF2B5EF4-FFF2-40B4-BE49-F238E27FC236}">
                <a16:creationId xmlns:a16="http://schemas.microsoft.com/office/drawing/2014/main" id="{BC51326B-F283-3C45-ABF2-74D867F6FA32}"/>
              </a:ext>
            </a:extLst>
          </p:cNvPr>
          <p:cNvSpPr/>
          <p:nvPr/>
        </p:nvSpPr>
        <p:spPr>
          <a:xfrm>
            <a:off x="3234077" y="5688411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>
            <a:hlinkClick r:id="rId22" action="ppaction://hlinksldjump"/>
            <a:extLst>
              <a:ext uri="{FF2B5EF4-FFF2-40B4-BE49-F238E27FC236}">
                <a16:creationId xmlns:a16="http://schemas.microsoft.com/office/drawing/2014/main" id="{755D1A3B-1EE6-7543-9C69-65FB4525BECD}"/>
              </a:ext>
            </a:extLst>
          </p:cNvPr>
          <p:cNvSpPr/>
          <p:nvPr/>
        </p:nvSpPr>
        <p:spPr>
          <a:xfrm>
            <a:off x="3793631" y="5697592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hlinkClick r:id="rId23" action="ppaction://hlinksldjump"/>
            <a:extLst>
              <a:ext uri="{FF2B5EF4-FFF2-40B4-BE49-F238E27FC236}">
                <a16:creationId xmlns:a16="http://schemas.microsoft.com/office/drawing/2014/main" id="{6D0F39B7-F599-1948-B06F-CB41288B2EA8}"/>
              </a:ext>
            </a:extLst>
          </p:cNvPr>
          <p:cNvSpPr/>
          <p:nvPr/>
        </p:nvSpPr>
        <p:spPr>
          <a:xfrm>
            <a:off x="4360423" y="5677420"/>
            <a:ext cx="375295" cy="405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>
            <a:hlinkClick r:id="rId24" action="ppaction://hlinksldjump"/>
            <a:extLst>
              <a:ext uri="{FF2B5EF4-FFF2-40B4-BE49-F238E27FC236}">
                <a16:creationId xmlns:a16="http://schemas.microsoft.com/office/drawing/2014/main" id="{DBB87BBC-ECDE-044D-AC91-DBACFA0B6EC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hlinkClick r:id="rId25" action="ppaction://hlinksldjump"/>
            <a:extLst>
              <a:ext uri="{FF2B5EF4-FFF2-40B4-BE49-F238E27FC236}">
                <a16:creationId xmlns:a16="http://schemas.microsoft.com/office/drawing/2014/main" id="{7AFDECCE-7F2E-314B-84D7-AD1268D2C026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hlinkClick r:id="rId26" action="ppaction://hlinksldjump"/>
            <a:extLst>
              <a:ext uri="{FF2B5EF4-FFF2-40B4-BE49-F238E27FC236}">
                <a16:creationId xmlns:a16="http://schemas.microsoft.com/office/drawing/2014/main" id="{A879D3D4-F2B7-A84A-94D2-E43E9520E141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hlinkClick r:id="rId27" action="ppaction://hlinksldjump"/>
            <a:extLst>
              <a:ext uri="{FF2B5EF4-FFF2-40B4-BE49-F238E27FC236}">
                <a16:creationId xmlns:a16="http://schemas.microsoft.com/office/drawing/2014/main" id="{F85D47F4-33E4-5047-806D-13A3EFCB3895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90">
            <a:hlinkClick r:id="rId28" action="ppaction://hlinksldjump"/>
            <a:extLst>
              <a:ext uri="{FF2B5EF4-FFF2-40B4-BE49-F238E27FC236}">
                <a16:creationId xmlns:a16="http://schemas.microsoft.com/office/drawing/2014/main" id="{2E03A0E1-D700-1F48-BE04-5B2BE859BD2B}"/>
              </a:ext>
            </a:extLst>
          </p:cNvPr>
          <p:cNvSpPr/>
          <p:nvPr/>
        </p:nvSpPr>
        <p:spPr>
          <a:xfrm>
            <a:off x="2292769" y="4067669"/>
            <a:ext cx="2248792" cy="40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91">
            <a:hlinkClick r:id="rId29" action="ppaction://hlinksldjump"/>
            <a:extLst>
              <a:ext uri="{FF2B5EF4-FFF2-40B4-BE49-F238E27FC236}">
                <a16:creationId xmlns:a16="http://schemas.microsoft.com/office/drawing/2014/main" id="{39A65A74-BEBA-7D4B-B2A1-9CA09D5D1CAC}"/>
              </a:ext>
            </a:extLst>
          </p:cNvPr>
          <p:cNvSpPr/>
          <p:nvPr/>
        </p:nvSpPr>
        <p:spPr>
          <a:xfrm>
            <a:off x="4002425" y="6253877"/>
            <a:ext cx="84814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hlinkClick r:id="rId30" action="ppaction://hlinksldjump"/>
            <a:extLst>
              <a:ext uri="{FF2B5EF4-FFF2-40B4-BE49-F238E27FC236}">
                <a16:creationId xmlns:a16="http://schemas.microsoft.com/office/drawing/2014/main" id="{166A09B1-130B-DA4C-AABA-868E439C5DB1}"/>
              </a:ext>
            </a:extLst>
          </p:cNvPr>
          <p:cNvSpPr/>
          <p:nvPr/>
        </p:nvSpPr>
        <p:spPr>
          <a:xfrm>
            <a:off x="3557232" y="6646938"/>
            <a:ext cx="1276977" cy="28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hlinkClick r:id="rId31" action="ppaction://hlinksldjump"/>
            <a:extLst>
              <a:ext uri="{FF2B5EF4-FFF2-40B4-BE49-F238E27FC236}">
                <a16:creationId xmlns:a16="http://schemas.microsoft.com/office/drawing/2014/main" id="{6C6A3720-6B2F-9C4A-B824-8F21C298992E}"/>
              </a:ext>
            </a:extLst>
          </p:cNvPr>
          <p:cNvSpPr/>
          <p:nvPr/>
        </p:nvSpPr>
        <p:spPr>
          <a:xfrm>
            <a:off x="2014405" y="6632351"/>
            <a:ext cx="1265903" cy="311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Your Watchlist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2019053" y="3422889"/>
            <a:ext cx="1263600" cy="358536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Articles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02701028-3B56-1C49-9E99-358B820241F1}"/>
              </a:ext>
            </a:extLst>
          </p:cNvPr>
          <p:cNvSpPr/>
          <p:nvPr/>
        </p:nvSpPr>
        <p:spPr>
          <a:xfrm>
            <a:off x="3572956" y="3422683"/>
            <a:ext cx="1261253" cy="358742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Lenders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E3AFA8C7-51E0-3340-AC12-25126F25C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78" b="95487" l="5206" r="96915">
                        <a14:foregroundMark x1="28985" y1="29478" x2="28985" y2="29478"/>
                        <a14:foregroundMark x1="70244" y1="69394" x2="70244" y2="693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7372" y="4517908"/>
            <a:ext cx="1343256" cy="1224123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4E4F9B05-05FA-4847-9401-0FA1A05CE203}"/>
              </a:ext>
            </a:extLst>
          </p:cNvPr>
          <p:cNvSpPr txBox="1"/>
          <p:nvPr/>
        </p:nvSpPr>
        <p:spPr>
          <a:xfrm>
            <a:off x="1947129" y="5843952"/>
            <a:ext cx="296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 have no </a:t>
            </a:r>
            <a:b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saved articles.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090E253-E5EF-964A-A4F0-7CBE421B7CDE}"/>
              </a:ext>
            </a:extLst>
          </p:cNvPr>
          <p:cNvSpPr txBox="1"/>
          <p:nvPr/>
        </p:nvSpPr>
        <p:spPr>
          <a:xfrm>
            <a:off x="1947129" y="6469093"/>
            <a:ext cx="296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Articles that you save are displayed here.</a:t>
            </a:r>
          </a:p>
        </p:txBody>
      </p:sp>
      <p:sp>
        <p:nvSpPr>
          <p:cNvPr id="28" name="Rechteck 27">
            <a:hlinkClick r:id="rId4" action="ppaction://hlinksldjump"/>
            <a:extLst>
              <a:ext uri="{FF2B5EF4-FFF2-40B4-BE49-F238E27FC236}">
                <a16:creationId xmlns:a16="http://schemas.microsoft.com/office/drawing/2014/main" id="{5757AC1C-67F4-7749-9DC4-01464544861A}"/>
              </a:ext>
            </a:extLst>
          </p:cNvPr>
          <p:cNvSpPr/>
          <p:nvPr/>
        </p:nvSpPr>
        <p:spPr>
          <a:xfrm>
            <a:off x="2019053" y="3415964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>
            <a:hlinkClick r:id="rId5" action="ppaction://hlinksldjump"/>
            <a:extLst>
              <a:ext uri="{FF2B5EF4-FFF2-40B4-BE49-F238E27FC236}">
                <a16:creationId xmlns:a16="http://schemas.microsoft.com/office/drawing/2014/main" id="{AA73F4CE-833F-3944-A079-56F239A40E25}"/>
              </a:ext>
            </a:extLst>
          </p:cNvPr>
          <p:cNvSpPr/>
          <p:nvPr/>
        </p:nvSpPr>
        <p:spPr>
          <a:xfrm>
            <a:off x="3572956" y="3415963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hlinkClick r:id="rId4" action="ppaction://hlinksldjump"/>
            <a:extLst>
              <a:ext uri="{FF2B5EF4-FFF2-40B4-BE49-F238E27FC236}">
                <a16:creationId xmlns:a16="http://schemas.microsoft.com/office/drawing/2014/main" id="{EC469A96-8848-6143-ADBF-CB0C52CDA29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6" action="ppaction://hlinksldjump"/>
            <a:extLst>
              <a:ext uri="{FF2B5EF4-FFF2-40B4-BE49-F238E27FC236}">
                <a16:creationId xmlns:a16="http://schemas.microsoft.com/office/drawing/2014/main" id="{5F408571-9D47-CF4B-BB0F-2ED59C64FBBB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7" action="ppaction://hlinksldjump"/>
            <a:extLst>
              <a:ext uri="{FF2B5EF4-FFF2-40B4-BE49-F238E27FC236}">
                <a16:creationId xmlns:a16="http://schemas.microsoft.com/office/drawing/2014/main" id="{2D749CCF-E5F6-E64A-B56C-890004B93019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8" action="ppaction://hlinksldjump"/>
            <a:extLst>
              <a:ext uri="{FF2B5EF4-FFF2-40B4-BE49-F238E27FC236}">
                <a16:creationId xmlns:a16="http://schemas.microsoft.com/office/drawing/2014/main" id="{6D241B46-E88A-C849-8CC0-0CA6864F1F8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2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Your Watchlist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2019053" y="3422889"/>
            <a:ext cx="1263600" cy="358536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Articles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02701028-3B56-1C49-9E99-358B820241F1}"/>
              </a:ext>
            </a:extLst>
          </p:cNvPr>
          <p:cNvSpPr/>
          <p:nvPr/>
        </p:nvSpPr>
        <p:spPr>
          <a:xfrm>
            <a:off x="3572956" y="3422683"/>
            <a:ext cx="1261253" cy="358742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Lenders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E3AFA8C7-51E0-3340-AC12-25126F25C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51" b="97172" l="9910" r="89940">
                        <a14:foregroundMark x1="46847" y1="18100" x2="46847" y2="181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7877" y="4517908"/>
            <a:ext cx="922246" cy="1224123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4E4F9B05-05FA-4847-9401-0FA1A05CE203}"/>
              </a:ext>
            </a:extLst>
          </p:cNvPr>
          <p:cNvSpPr txBox="1"/>
          <p:nvPr/>
        </p:nvSpPr>
        <p:spPr>
          <a:xfrm>
            <a:off x="1947129" y="5843952"/>
            <a:ext cx="296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 have no </a:t>
            </a:r>
            <a:b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saved lenders.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090E253-E5EF-964A-A4F0-7CBE421B7CDE}"/>
              </a:ext>
            </a:extLst>
          </p:cNvPr>
          <p:cNvSpPr txBox="1"/>
          <p:nvPr/>
        </p:nvSpPr>
        <p:spPr>
          <a:xfrm>
            <a:off x="1947129" y="6469093"/>
            <a:ext cx="296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Lenders that you save are displayed here.</a:t>
            </a:r>
          </a:p>
        </p:txBody>
      </p:sp>
      <p:sp>
        <p:nvSpPr>
          <p:cNvPr id="9" name="Rechteck 8">
            <a:hlinkClick r:id="rId4" action="ppaction://hlinksldjump"/>
            <a:extLst>
              <a:ext uri="{FF2B5EF4-FFF2-40B4-BE49-F238E27FC236}">
                <a16:creationId xmlns:a16="http://schemas.microsoft.com/office/drawing/2014/main" id="{960C608D-9828-D345-9657-BE10B1D7B521}"/>
              </a:ext>
            </a:extLst>
          </p:cNvPr>
          <p:cNvSpPr/>
          <p:nvPr/>
        </p:nvSpPr>
        <p:spPr>
          <a:xfrm>
            <a:off x="2019053" y="3415964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hlinkClick r:id="rId5" action="ppaction://hlinksldjump"/>
            <a:extLst>
              <a:ext uri="{FF2B5EF4-FFF2-40B4-BE49-F238E27FC236}">
                <a16:creationId xmlns:a16="http://schemas.microsoft.com/office/drawing/2014/main" id="{E61F6F22-B949-4949-B7DF-8335E1DB43E1}"/>
              </a:ext>
            </a:extLst>
          </p:cNvPr>
          <p:cNvSpPr/>
          <p:nvPr/>
        </p:nvSpPr>
        <p:spPr>
          <a:xfrm>
            <a:off x="3572956" y="3415963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4" action="ppaction://hlinksldjump"/>
            <a:extLst>
              <a:ext uri="{FF2B5EF4-FFF2-40B4-BE49-F238E27FC236}">
                <a16:creationId xmlns:a16="http://schemas.microsoft.com/office/drawing/2014/main" id="{16B5BF3E-581E-F44F-B966-383890CF306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6" action="ppaction://hlinksldjump"/>
            <a:extLst>
              <a:ext uri="{FF2B5EF4-FFF2-40B4-BE49-F238E27FC236}">
                <a16:creationId xmlns:a16="http://schemas.microsoft.com/office/drawing/2014/main" id="{7B115688-7401-E940-B3FF-A89514F85B02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7" action="ppaction://hlinksldjump"/>
            <a:extLst>
              <a:ext uri="{FF2B5EF4-FFF2-40B4-BE49-F238E27FC236}">
                <a16:creationId xmlns:a16="http://schemas.microsoft.com/office/drawing/2014/main" id="{3C5DFF86-7374-4843-A5DC-ECE17D48F92E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hlinkClick r:id="rId8" action="ppaction://hlinksldjump"/>
            <a:extLst>
              <a:ext uri="{FF2B5EF4-FFF2-40B4-BE49-F238E27FC236}">
                <a16:creationId xmlns:a16="http://schemas.microsoft.com/office/drawing/2014/main" id="{C7A1873F-0FC7-134A-BF0C-F0BF4C7BA713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846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2519916" y="2686200"/>
            <a:ext cx="2390955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What are you looking for?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226E98D-776C-3041-80F1-ED88A0A40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9736729-2BCF-364E-8EB6-740A07F58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3714" y="2737813"/>
            <a:ext cx="180000" cy="18000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0B3AF86A-53C1-DC4C-A705-6F5DA4E0C2C2}"/>
              </a:ext>
            </a:extLst>
          </p:cNvPr>
          <p:cNvSpPr txBox="1"/>
          <p:nvPr/>
        </p:nvSpPr>
        <p:spPr>
          <a:xfrm>
            <a:off x="1938650" y="3231498"/>
            <a:ext cx="1454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18" name="Rechteck 17">
            <a:hlinkClick r:id="rId6" action="ppaction://hlinksldjump"/>
            <a:extLst>
              <a:ext uri="{FF2B5EF4-FFF2-40B4-BE49-F238E27FC236}">
                <a16:creationId xmlns:a16="http://schemas.microsoft.com/office/drawing/2014/main" id="{05B08D86-841E-3A42-8EE5-E98584A5CE42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D02A074-52E2-3741-A1C5-DF79A4B50961}"/>
              </a:ext>
            </a:extLst>
          </p:cNvPr>
          <p:cNvGrpSpPr/>
          <p:nvPr/>
        </p:nvGrpSpPr>
        <p:grpSpPr>
          <a:xfrm>
            <a:off x="1927044" y="3515671"/>
            <a:ext cx="2980801" cy="374400"/>
            <a:chOff x="1940676" y="4667200"/>
            <a:chExt cx="2980801" cy="374400"/>
          </a:xfrm>
        </p:grpSpPr>
        <p:sp>
          <p:nvSpPr>
            <p:cNvPr id="9" name="Abgerundetes Rechteck 8">
              <a:extLst>
                <a:ext uri="{FF2B5EF4-FFF2-40B4-BE49-F238E27FC236}">
                  <a16:creationId xmlns:a16="http://schemas.microsoft.com/office/drawing/2014/main" id="{F50F7442-0ED2-6940-9299-36A6C2B52E17}"/>
                </a:ext>
              </a:extLst>
            </p:cNvPr>
            <p:cNvSpPr/>
            <p:nvPr/>
          </p:nvSpPr>
          <p:spPr>
            <a:xfrm>
              <a:off x="1940677" y="4667200"/>
              <a:ext cx="2980800" cy="3744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211D637C-A5A5-E845-989F-7312BAA3F051}"/>
                </a:ext>
              </a:extLst>
            </p:cNvPr>
            <p:cNvSpPr txBox="1"/>
            <p:nvPr/>
          </p:nvSpPr>
          <p:spPr>
            <a:xfrm>
              <a:off x="1940676" y="4671928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Books </a:t>
              </a:r>
              <a:endParaRPr lang="de-DE" dirty="0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567A0323-2670-8442-AA8E-791E5456D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3444" y="4710216"/>
              <a:ext cx="319006" cy="261977"/>
            </a:xfrm>
            <a:prstGeom prst="rect">
              <a:avLst/>
            </a:prstGeom>
          </p:spPr>
        </p:pic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7AC50E8-07F5-034D-AFA1-EBD0C580F468}"/>
              </a:ext>
            </a:extLst>
          </p:cNvPr>
          <p:cNvGrpSpPr/>
          <p:nvPr/>
        </p:nvGrpSpPr>
        <p:grpSpPr>
          <a:xfrm>
            <a:off x="1934247" y="3948354"/>
            <a:ext cx="2980801" cy="374669"/>
            <a:chOff x="1934431" y="5098474"/>
            <a:chExt cx="2980801" cy="374669"/>
          </a:xfrm>
        </p:grpSpPr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22CB3394-FB0A-AD42-9811-6605B0136AA8}"/>
                </a:ext>
              </a:extLst>
            </p:cNvPr>
            <p:cNvSpPr/>
            <p:nvPr/>
          </p:nvSpPr>
          <p:spPr>
            <a:xfrm>
              <a:off x="1934432" y="5098474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B995F160-01CA-1B4E-8FA8-AFF625891967}"/>
                </a:ext>
              </a:extLst>
            </p:cNvPr>
            <p:cNvSpPr txBox="1"/>
            <p:nvPr/>
          </p:nvSpPr>
          <p:spPr>
            <a:xfrm>
              <a:off x="1934431" y="510320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Clothing</a:t>
              </a:r>
              <a:endParaRPr lang="de-DE" dirty="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712017F1-8DAB-824C-B882-9FB3DC21D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07199" y="5141490"/>
              <a:ext cx="319006" cy="261977"/>
            </a:xfrm>
            <a:prstGeom prst="rect">
              <a:avLst/>
            </a:prstGeom>
          </p:spPr>
        </p:pic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97AC10D-EC69-DE4A-9006-24CD58A49420}"/>
              </a:ext>
            </a:extLst>
          </p:cNvPr>
          <p:cNvGrpSpPr/>
          <p:nvPr/>
        </p:nvGrpSpPr>
        <p:grpSpPr>
          <a:xfrm>
            <a:off x="1924575" y="4387966"/>
            <a:ext cx="2980800" cy="374669"/>
            <a:chOff x="1929864" y="5537260"/>
            <a:chExt cx="2980800" cy="374669"/>
          </a:xfrm>
        </p:grpSpPr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E41C19AF-C8A3-E442-B0CD-8D1FA7C4D16C}"/>
                </a:ext>
              </a:extLst>
            </p:cNvPr>
            <p:cNvSpPr/>
            <p:nvPr/>
          </p:nvSpPr>
          <p:spPr>
            <a:xfrm>
              <a:off x="1929864" y="5537260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9C6CA4E3-EC68-3F49-A346-0E8B9D35B3A2}"/>
                </a:ext>
              </a:extLst>
            </p:cNvPr>
            <p:cNvSpPr txBox="1"/>
            <p:nvPr/>
          </p:nvSpPr>
          <p:spPr>
            <a:xfrm>
              <a:off x="1946921" y="554066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Instruments</a:t>
              </a:r>
              <a:endParaRPr lang="de-DE" dirty="0"/>
            </a:p>
          </p:txBody>
        </p:sp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724BD25F-8838-494D-9DFC-8BC8BB7DA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9689" y="5578950"/>
              <a:ext cx="319006" cy="261977"/>
            </a:xfrm>
            <a:prstGeom prst="rect">
              <a:avLst/>
            </a:prstGeom>
          </p:spPr>
        </p:pic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1F485028-E5D3-1846-9596-23504D0D86B5}"/>
              </a:ext>
            </a:extLst>
          </p:cNvPr>
          <p:cNvGrpSpPr/>
          <p:nvPr/>
        </p:nvGrpSpPr>
        <p:grpSpPr>
          <a:xfrm>
            <a:off x="1927044" y="4814258"/>
            <a:ext cx="2980801" cy="374400"/>
            <a:chOff x="1940676" y="4667200"/>
            <a:chExt cx="2980801" cy="374400"/>
          </a:xfrm>
        </p:grpSpPr>
        <p:sp>
          <p:nvSpPr>
            <p:cNvPr id="24" name="Abgerundetes Rechteck 23">
              <a:extLst>
                <a:ext uri="{FF2B5EF4-FFF2-40B4-BE49-F238E27FC236}">
                  <a16:creationId xmlns:a16="http://schemas.microsoft.com/office/drawing/2014/main" id="{ED7CFA98-C0F2-3C43-BD00-842F9AD79F20}"/>
                </a:ext>
              </a:extLst>
            </p:cNvPr>
            <p:cNvSpPr/>
            <p:nvPr/>
          </p:nvSpPr>
          <p:spPr>
            <a:xfrm>
              <a:off x="1940677" y="4667200"/>
              <a:ext cx="2980800" cy="3744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E903DCFF-4397-F34C-87A1-BF04225F5D62}"/>
                </a:ext>
              </a:extLst>
            </p:cNvPr>
            <p:cNvSpPr txBox="1"/>
            <p:nvPr/>
          </p:nvSpPr>
          <p:spPr>
            <a:xfrm>
              <a:off x="1940676" y="4671928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Movies</a:t>
              </a:r>
              <a:endParaRPr lang="de-DE" dirty="0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38DA41AB-49C9-3B4B-A796-04B4C9DF2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3444" y="4710216"/>
              <a:ext cx="319006" cy="261977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FA1DF537-9DF2-B14C-8658-4D5004499E35}"/>
              </a:ext>
            </a:extLst>
          </p:cNvPr>
          <p:cNvGrpSpPr/>
          <p:nvPr/>
        </p:nvGrpSpPr>
        <p:grpSpPr>
          <a:xfrm>
            <a:off x="1934247" y="5246941"/>
            <a:ext cx="2980801" cy="374669"/>
            <a:chOff x="1934431" y="5098474"/>
            <a:chExt cx="2980801" cy="37466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C7D9A713-5EBC-3646-B778-63B8D0ECA69E}"/>
                </a:ext>
              </a:extLst>
            </p:cNvPr>
            <p:cNvSpPr/>
            <p:nvPr/>
          </p:nvSpPr>
          <p:spPr>
            <a:xfrm>
              <a:off x="1934432" y="5098474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EF4080B1-02BD-EC4E-A0A7-05422FE0CE24}"/>
                </a:ext>
              </a:extLst>
            </p:cNvPr>
            <p:cNvSpPr txBox="1"/>
            <p:nvPr/>
          </p:nvSpPr>
          <p:spPr>
            <a:xfrm>
              <a:off x="1934431" y="510320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Technical Devices</a:t>
              </a:r>
              <a:endParaRPr lang="de-DE" dirty="0"/>
            </a:p>
          </p:txBody>
        </p:sp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B9CC2C4B-0722-FA4B-BE6C-BA52004B4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07199" y="5141490"/>
              <a:ext cx="319006" cy="261977"/>
            </a:xfrm>
            <a:prstGeom prst="rect">
              <a:avLst/>
            </a:prstGeom>
          </p:spPr>
        </p:pic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D9A5515E-A955-E24D-A0D5-43380CDF1665}"/>
              </a:ext>
            </a:extLst>
          </p:cNvPr>
          <p:cNvGrpSpPr/>
          <p:nvPr/>
        </p:nvGrpSpPr>
        <p:grpSpPr>
          <a:xfrm>
            <a:off x="1941633" y="5679893"/>
            <a:ext cx="2980800" cy="374669"/>
            <a:chOff x="1929864" y="5537260"/>
            <a:chExt cx="2980800" cy="374669"/>
          </a:xfrm>
        </p:grpSpPr>
        <p:sp>
          <p:nvSpPr>
            <p:cNvPr id="32" name="Abgerundetes Rechteck 31">
              <a:extLst>
                <a:ext uri="{FF2B5EF4-FFF2-40B4-BE49-F238E27FC236}">
                  <a16:creationId xmlns:a16="http://schemas.microsoft.com/office/drawing/2014/main" id="{0F742F44-5438-5743-A560-92C457F910A9}"/>
                </a:ext>
              </a:extLst>
            </p:cNvPr>
            <p:cNvSpPr/>
            <p:nvPr/>
          </p:nvSpPr>
          <p:spPr>
            <a:xfrm>
              <a:off x="1929864" y="5537260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1B13CBD7-FB5B-8F48-8CC8-0748AAEF69EF}"/>
                </a:ext>
              </a:extLst>
            </p:cNvPr>
            <p:cNvSpPr txBox="1"/>
            <p:nvPr/>
          </p:nvSpPr>
          <p:spPr>
            <a:xfrm>
              <a:off x="1946921" y="554066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Tools</a:t>
              </a:r>
              <a:endParaRPr lang="de-DE" dirty="0"/>
            </a:p>
          </p:txBody>
        </p:sp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B7FB530D-8D98-2C4F-96E0-D58E7D7B8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9689" y="5578950"/>
              <a:ext cx="319006" cy="261977"/>
            </a:xfrm>
            <a:prstGeom prst="rect">
              <a:avLst/>
            </a:prstGeom>
          </p:spPr>
        </p:pic>
      </p:grpSp>
      <p:sp>
        <p:nvSpPr>
          <p:cNvPr id="35" name="Rechteck 34">
            <a:hlinkClick r:id="rId7" action="ppaction://hlinksldjump"/>
            <a:extLst>
              <a:ext uri="{FF2B5EF4-FFF2-40B4-BE49-F238E27FC236}">
                <a16:creationId xmlns:a16="http://schemas.microsoft.com/office/drawing/2014/main" id="{999F923A-90FF-6A43-9B45-1FFE920BC746}"/>
              </a:ext>
            </a:extLst>
          </p:cNvPr>
          <p:cNvSpPr/>
          <p:nvPr/>
        </p:nvSpPr>
        <p:spPr>
          <a:xfrm>
            <a:off x="1927043" y="3528285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>
            <a:hlinkClick r:id="rId8" action="ppaction://hlinksldjump"/>
            <a:extLst>
              <a:ext uri="{FF2B5EF4-FFF2-40B4-BE49-F238E27FC236}">
                <a16:creationId xmlns:a16="http://schemas.microsoft.com/office/drawing/2014/main" id="{7B2EA1A7-114C-8446-818C-84C6BC87D0DD}"/>
              </a:ext>
            </a:extLst>
          </p:cNvPr>
          <p:cNvSpPr/>
          <p:nvPr/>
        </p:nvSpPr>
        <p:spPr>
          <a:xfrm>
            <a:off x="1941633" y="3961553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>
            <a:hlinkClick r:id="rId9" action="ppaction://hlinksldjump"/>
            <a:extLst>
              <a:ext uri="{FF2B5EF4-FFF2-40B4-BE49-F238E27FC236}">
                <a16:creationId xmlns:a16="http://schemas.microsoft.com/office/drawing/2014/main" id="{36845F78-21A7-FF46-8665-3D459453081D}"/>
              </a:ext>
            </a:extLst>
          </p:cNvPr>
          <p:cNvSpPr/>
          <p:nvPr/>
        </p:nvSpPr>
        <p:spPr>
          <a:xfrm>
            <a:off x="1941632" y="4395061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>
            <a:hlinkClick r:id="rId10" action="ppaction://hlinksldjump"/>
            <a:extLst>
              <a:ext uri="{FF2B5EF4-FFF2-40B4-BE49-F238E27FC236}">
                <a16:creationId xmlns:a16="http://schemas.microsoft.com/office/drawing/2014/main" id="{FE3FD162-28C2-DE40-9FEF-9340FF91BAA4}"/>
              </a:ext>
            </a:extLst>
          </p:cNvPr>
          <p:cNvSpPr/>
          <p:nvPr/>
        </p:nvSpPr>
        <p:spPr>
          <a:xfrm>
            <a:off x="1934247" y="4811571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>
            <a:hlinkClick r:id="rId11" action="ppaction://hlinksldjump"/>
            <a:extLst>
              <a:ext uri="{FF2B5EF4-FFF2-40B4-BE49-F238E27FC236}">
                <a16:creationId xmlns:a16="http://schemas.microsoft.com/office/drawing/2014/main" id="{C67CF5D0-FA2F-554A-A116-F079E962CCB9}"/>
              </a:ext>
            </a:extLst>
          </p:cNvPr>
          <p:cNvSpPr/>
          <p:nvPr/>
        </p:nvSpPr>
        <p:spPr>
          <a:xfrm>
            <a:off x="1924575" y="5250359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hlinkClick r:id="rId12" action="ppaction://hlinksldjump"/>
            <a:extLst>
              <a:ext uri="{FF2B5EF4-FFF2-40B4-BE49-F238E27FC236}">
                <a16:creationId xmlns:a16="http://schemas.microsoft.com/office/drawing/2014/main" id="{E11B0753-44C6-F142-A5A8-39E01F9B44E9}"/>
              </a:ext>
            </a:extLst>
          </p:cNvPr>
          <p:cNvSpPr/>
          <p:nvPr/>
        </p:nvSpPr>
        <p:spPr>
          <a:xfrm>
            <a:off x="1919658" y="5680525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823A5E5-64C4-9945-BEF2-C916D55592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8650" y="5986127"/>
            <a:ext cx="2972783" cy="160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3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5F06573A-BB61-9843-BEEE-38DF5B3A5F4F}"/>
              </a:ext>
            </a:extLst>
          </p:cNvPr>
          <p:cNvSpPr/>
          <p:nvPr/>
        </p:nvSpPr>
        <p:spPr>
          <a:xfrm>
            <a:off x="1942587" y="4366638"/>
            <a:ext cx="2980800" cy="374400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92F07E7C-9708-EF48-ACC6-3DA7B0EBF3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72" t="11969" r="12015" b="12246"/>
          <a:stretch/>
        </p:blipFill>
        <p:spPr>
          <a:xfrm>
            <a:off x="2735240" y="6549857"/>
            <a:ext cx="361557" cy="360000"/>
          </a:xfrm>
          <a:prstGeom prst="rect">
            <a:avLst/>
          </a:prstGeom>
        </p:spPr>
      </p:pic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CA4CE132-F67D-E34E-8DA5-CDD59CB6634B}"/>
              </a:ext>
            </a:extLst>
          </p:cNvPr>
          <p:cNvSpPr/>
          <p:nvPr/>
        </p:nvSpPr>
        <p:spPr>
          <a:xfrm>
            <a:off x="1934430" y="2530005"/>
            <a:ext cx="2980800" cy="1263062"/>
          </a:xfrm>
          <a:prstGeom prst="roundRect">
            <a:avLst>
              <a:gd name="adj" fmla="val 812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0AC42C3-E556-0E47-AE8B-F642B00409DA}"/>
              </a:ext>
            </a:extLst>
          </p:cNvPr>
          <p:cNvSpPr txBox="1"/>
          <p:nvPr/>
        </p:nvSpPr>
        <p:spPr>
          <a:xfrm>
            <a:off x="2012646" y="3182759"/>
            <a:ext cx="2819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HansM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58CD031-D00B-6043-BA26-9FA5FA59B82E}"/>
              </a:ext>
            </a:extLst>
          </p:cNvPr>
          <p:cNvSpPr txBox="1"/>
          <p:nvPr/>
        </p:nvSpPr>
        <p:spPr>
          <a:xfrm>
            <a:off x="2012646" y="3470158"/>
            <a:ext cx="2819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muster@gmx.ch</a:t>
            </a:r>
            <a:endParaRPr lang="en-GB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70BEEDB-8BD1-5B4E-9FC7-A16D9FE7D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8" b="97696" l="9916" r="945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7333" y="2573537"/>
            <a:ext cx="345117" cy="31599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095C051-0A19-0E40-9BDD-176246C64EA1}"/>
              </a:ext>
            </a:extLst>
          </p:cNvPr>
          <p:cNvSpPr/>
          <p:nvPr/>
        </p:nvSpPr>
        <p:spPr>
          <a:xfrm>
            <a:off x="3151614" y="2640892"/>
            <a:ext cx="541867" cy="54186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</a:t>
            </a:r>
          </a:p>
        </p:txBody>
      </p:sp>
      <p:sp>
        <p:nvSpPr>
          <p:cNvPr id="10" name="Rechteck 9">
            <a:hlinkClick r:id="rId5" action="ppaction://hlinksldjump"/>
            <a:extLst>
              <a:ext uri="{FF2B5EF4-FFF2-40B4-BE49-F238E27FC236}">
                <a16:creationId xmlns:a16="http://schemas.microsoft.com/office/drawing/2014/main" id="{972A7BCE-D948-C345-8E0E-CB0B9F343203}"/>
              </a:ext>
            </a:extLst>
          </p:cNvPr>
          <p:cNvSpPr/>
          <p:nvPr/>
        </p:nvSpPr>
        <p:spPr>
          <a:xfrm>
            <a:off x="4393831" y="2550224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hlinkClick r:id="rId6" action="ppaction://hlinksldjump"/>
            <a:extLst>
              <a:ext uri="{FF2B5EF4-FFF2-40B4-BE49-F238E27FC236}">
                <a16:creationId xmlns:a16="http://schemas.microsoft.com/office/drawing/2014/main" id="{9A65E6B3-36B1-454E-86B0-0768165BDCB2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7" action="ppaction://hlinksldjump"/>
            <a:extLst>
              <a:ext uri="{FF2B5EF4-FFF2-40B4-BE49-F238E27FC236}">
                <a16:creationId xmlns:a16="http://schemas.microsoft.com/office/drawing/2014/main" id="{A87301C6-217C-FA4C-9838-30B10542E08F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8" action="ppaction://hlinksldjump"/>
            <a:extLst>
              <a:ext uri="{FF2B5EF4-FFF2-40B4-BE49-F238E27FC236}">
                <a16:creationId xmlns:a16="http://schemas.microsoft.com/office/drawing/2014/main" id="{717F61B6-B188-AF40-9AF6-284A7537BD14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9" action="ppaction://hlinksldjump"/>
            <a:extLst>
              <a:ext uri="{FF2B5EF4-FFF2-40B4-BE49-F238E27FC236}">
                <a16:creationId xmlns:a16="http://schemas.microsoft.com/office/drawing/2014/main" id="{7092450D-FC38-D24B-B87B-A3931C5397FD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8801B4E4-38D5-4F46-B012-090CD3ADD4BF}"/>
              </a:ext>
            </a:extLst>
          </p:cNvPr>
          <p:cNvGrpSpPr/>
          <p:nvPr/>
        </p:nvGrpSpPr>
        <p:grpSpPr>
          <a:xfrm>
            <a:off x="1942587" y="3903955"/>
            <a:ext cx="2980800" cy="381787"/>
            <a:chOff x="1937073" y="3903955"/>
            <a:chExt cx="2980800" cy="381787"/>
          </a:xfrm>
        </p:grpSpPr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F72A0221-803A-A746-8E37-BD3F91641E30}"/>
                </a:ext>
              </a:extLst>
            </p:cNvPr>
            <p:cNvSpPr/>
            <p:nvPr/>
          </p:nvSpPr>
          <p:spPr>
            <a:xfrm>
              <a:off x="1937073" y="3911342"/>
              <a:ext cx="2980800" cy="3744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517F800-AFC7-A94A-9C42-BFECDB4AE31D}"/>
                </a:ext>
              </a:extLst>
            </p:cNvPr>
            <p:cNvSpPr txBox="1"/>
            <p:nvPr/>
          </p:nvSpPr>
          <p:spPr>
            <a:xfrm>
              <a:off x="1937280" y="3903955"/>
              <a:ext cx="13857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My offers</a:t>
              </a:r>
              <a:endParaRPr lang="de-DE" dirty="0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BEE7A14D-704F-CA43-8FC1-1345E8478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28167" y="3965287"/>
              <a:ext cx="319006" cy="261977"/>
            </a:xfrm>
            <a:prstGeom prst="rect">
              <a:avLst/>
            </a:prstGeom>
          </p:spPr>
        </p:pic>
        <p:sp>
          <p:nvSpPr>
            <p:cNvPr id="39" name="Rechteck 38">
              <a:hlinkClick r:id="rId12" action="ppaction://hlinksldjump"/>
              <a:extLst>
                <a:ext uri="{FF2B5EF4-FFF2-40B4-BE49-F238E27FC236}">
                  <a16:creationId xmlns:a16="http://schemas.microsoft.com/office/drawing/2014/main" id="{21F4E7A1-B033-5E42-80C8-7A02477180FE}"/>
                </a:ext>
              </a:extLst>
            </p:cNvPr>
            <p:cNvSpPr/>
            <p:nvPr/>
          </p:nvSpPr>
          <p:spPr>
            <a:xfrm>
              <a:off x="1946921" y="3911342"/>
              <a:ext cx="2963742" cy="3307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6DEEFDD2-95A5-894F-B85B-6B97164A09AA}"/>
              </a:ext>
            </a:extLst>
          </p:cNvPr>
          <p:cNvGrpSpPr/>
          <p:nvPr/>
        </p:nvGrpSpPr>
        <p:grpSpPr>
          <a:xfrm>
            <a:off x="1937812" y="4348730"/>
            <a:ext cx="2969470" cy="366861"/>
            <a:chOff x="5818164" y="4096404"/>
            <a:chExt cx="2969470" cy="366861"/>
          </a:xfrm>
        </p:grpSpPr>
        <p:grpSp>
          <p:nvGrpSpPr>
            <p:cNvPr id="48" name="Gruppieren 47">
              <a:extLst>
                <a:ext uri="{FF2B5EF4-FFF2-40B4-BE49-F238E27FC236}">
                  <a16:creationId xmlns:a16="http://schemas.microsoft.com/office/drawing/2014/main" id="{D85675FC-9657-1B4B-ADD3-81E12E3D6195}"/>
                </a:ext>
              </a:extLst>
            </p:cNvPr>
            <p:cNvGrpSpPr/>
            <p:nvPr/>
          </p:nvGrpSpPr>
          <p:grpSpPr>
            <a:xfrm>
              <a:off x="5818164" y="4096404"/>
              <a:ext cx="2909893" cy="338554"/>
              <a:chOff x="1937280" y="4184119"/>
              <a:chExt cx="2909893" cy="338554"/>
            </a:xfrm>
          </p:grpSpPr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50D004C2-85BB-464A-8942-E3A9F2EE7191}"/>
                  </a:ext>
                </a:extLst>
              </p:cNvPr>
              <p:cNvSpPr txBox="1"/>
              <p:nvPr/>
            </p:nvSpPr>
            <p:spPr>
              <a:xfrm>
                <a:off x="1937280" y="4184119"/>
                <a:ext cx="2030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chemeClr val="lt1"/>
                    </a:solidFill>
                  </a:rPr>
                  <a:t>My borrowed things</a:t>
                </a:r>
                <a:endParaRPr lang="de-DE" dirty="0"/>
              </a:p>
            </p:txBody>
          </p:sp>
          <p:pic>
            <p:nvPicPr>
              <p:cNvPr id="29" name="Grafik 28">
                <a:extLst>
                  <a:ext uri="{FF2B5EF4-FFF2-40B4-BE49-F238E27FC236}">
                    <a16:creationId xmlns:a16="http://schemas.microsoft.com/office/drawing/2014/main" id="{D3F3FB6E-BC2C-CE44-9A6B-C0CF7D01FD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721" b="95918" l="9777" r="8966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 flipH="1">
                <a:off x="4528167" y="4254627"/>
                <a:ext cx="319006" cy="261977"/>
              </a:xfrm>
              <a:prstGeom prst="rect">
                <a:avLst/>
              </a:prstGeom>
            </p:spPr>
          </p:pic>
        </p:grpSp>
        <p:sp>
          <p:nvSpPr>
            <p:cNvPr id="40" name="Rechteck 39">
              <a:hlinkClick r:id="rId13" action="ppaction://hlinksldjump"/>
              <a:extLst>
                <a:ext uri="{FF2B5EF4-FFF2-40B4-BE49-F238E27FC236}">
                  <a16:creationId xmlns:a16="http://schemas.microsoft.com/office/drawing/2014/main" id="{04727D94-E9A0-DC49-8075-4612BA732E4D}"/>
                </a:ext>
              </a:extLst>
            </p:cNvPr>
            <p:cNvSpPr/>
            <p:nvPr/>
          </p:nvSpPr>
          <p:spPr>
            <a:xfrm>
              <a:off x="5818164" y="4132537"/>
              <a:ext cx="2969470" cy="3307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4421F7CD-D052-D64C-AFD7-C1C7898E31C0}"/>
              </a:ext>
            </a:extLst>
          </p:cNvPr>
          <p:cNvGrpSpPr/>
          <p:nvPr/>
        </p:nvGrpSpPr>
        <p:grpSpPr>
          <a:xfrm>
            <a:off x="1941802" y="4818173"/>
            <a:ext cx="2980801" cy="374400"/>
            <a:chOff x="1942587" y="4841753"/>
            <a:chExt cx="2980801" cy="374400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38D18071-3CEB-E045-92CD-F6F55E499E83}"/>
                </a:ext>
              </a:extLst>
            </p:cNvPr>
            <p:cNvGrpSpPr/>
            <p:nvPr/>
          </p:nvGrpSpPr>
          <p:grpSpPr>
            <a:xfrm>
              <a:off x="1942587" y="4841753"/>
              <a:ext cx="2980801" cy="374400"/>
              <a:chOff x="1940676" y="4667200"/>
              <a:chExt cx="2980801" cy="374400"/>
            </a:xfrm>
          </p:grpSpPr>
          <p:sp>
            <p:nvSpPr>
              <p:cNvPr id="30" name="Abgerundetes Rechteck 29">
                <a:extLst>
                  <a:ext uri="{FF2B5EF4-FFF2-40B4-BE49-F238E27FC236}">
                    <a16:creationId xmlns:a16="http://schemas.microsoft.com/office/drawing/2014/main" id="{EA99E4FD-0A54-E54C-B8BB-AFF54EB927B3}"/>
                  </a:ext>
                </a:extLst>
              </p:cNvPr>
              <p:cNvSpPr/>
              <p:nvPr/>
            </p:nvSpPr>
            <p:spPr>
              <a:xfrm>
                <a:off x="1940677" y="4667200"/>
                <a:ext cx="2980800" cy="374400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600" dirty="0"/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95AB7FB8-5850-7443-BD7F-C17A231DB0DF}"/>
                  </a:ext>
                </a:extLst>
              </p:cNvPr>
              <p:cNvSpPr txBox="1"/>
              <p:nvPr/>
            </p:nvSpPr>
            <p:spPr>
              <a:xfrm>
                <a:off x="1940676" y="4671928"/>
                <a:ext cx="23011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chemeClr val="lt1"/>
                    </a:solidFill>
                  </a:rPr>
                  <a:t>Borrowed from someone</a:t>
                </a:r>
                <a:endParaRPr lang="de-DE" dirty="0"/>
              </a:p>
            </p:txBody>
          </p:sp>
          <p:pic>
            <p:nvPicPr>
              <p:cNvPr id="32" name="Grafik 31">
                <a:extLst>
                  <a:ext uri="{FF2B5EF4-FFF2-40B4-BE49-F238E27FC236}">
                    <a16:creationId xmlns:a16="http://schemas.microsoft.com/office/drawing/2014/main" id="{9B8E593B-69AB-C546-BB54-CB4358A80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721" b="95918" l="9777" r="8966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 flipH="1">
                <a:off x="4513444" y="4710216"/>
                <a:ext cx="319006" cy="261977"/>
              </a:xfrm>
              <a:prstGeom prst="rect">
                <a:avLst/>
              </a:prstGeom>
            </p:spPr>
          </p:pic>
        </p:grpSp>
        <p:sp>
          <p:nvSpPr>
            <p:cNvPr id="41" name="Rechteck 40">
              <a:hlinkClick r:id="rId14" action="ppaction://hlinksldjump"/>
              <a:extLst>
                <a:ext uri="{FF2B5EF4-FFF2-40B4-BE49-F238E27FC236}">
                  <a16:creationId xmlns:a16="http://schemas.microsoft.com/office/drawing/2014/main" id="{64BCD17F-9636-2C4B-AB26-CA41F4D2A264}"/>
                </a:ext>
              </a:extLst>
            </p:cNvPr>
            <p:cNvSpPr/>
            <p:nvPr/>
          </p:nvSpPr>
          <p:spPr>
            <a:xfrm>
              <a:off x="1956781" y="4873652"/>
              <a:ext cx="2952413" cy="3307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4FBD9C3C-1669-3D44-AA75-9AF7EAE48622}"/>
              </a:ext>
            </a:extLst>
          </p:cNvPr>
          <p:cNvGrpSpPr/>
          <p:nvPr/>
        </p:nvGrpSpPr>
        <p:grpSpPr>
          <a:xfrm>
            <a:off x="1941802" y="5272897"/>
            <a:ext cx="2980801" cy="374669"/>
            <a:chOff x="1942587" y="5274436"/>
            <a:chExt cx="2980801" cy="374669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F8F8C4B9-ABDB-4E4C-8735-33CA4F0A784B}"/>
                </a:ext>
              </a:extLst>
            </p:cNvPr>
            <p:cNvGrpSpPr/>
            <p:nvPr/>
          </p:nvGrpSpPr>
          <p:grpSpPr>
            <a:xfrm>
              <a:off x="1942587" y="5274436"/>
              <a:ext cx="2980801" cy="374669"/>
              <a:chOff x="1934431" y="5098474"/>
              <a:chExt cx="2980801" cy="374669"/>
            </a:xfrm>
          </p:grpSpPr>
          <p:sp>
            <p:nvSpPr>
              <p:cNvPr id="33" name="Abgerundetes Rechteck 32">
                <a:extLst>
                  <a:ext uri="{FF2B5EF4-FFF2-40B4-BE49-F238E27FC236}">
                    <a16:creationId xmlns:a16="http://schemas.microsoft.com/office/drawing/2014/main" id="{04D9127E-08D0-F148-A2C7-6296DA19A612}"/>
                  </a:ext>
                </a:extLst>
              </p:cNvPr>
              <p:cNvSpPr/>
              <p:nvPr/>
            </p:nvSpPr>
            <p:spPr>
              <a:xfrm>
                <a:off x="1934432" y="5098474"/>
                <a:ext cx="2980800" cy="374669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600" dirty="0"/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8038BFF6-FA04-2645-90F8-63E6AF0C5C41}"/>
                  </a:ext>
                </a:extLst>
              </p:cNvPr>
              <p:cNvSpPr txBox="1"/>
              <p:nvPr/>
            </p:nvSpPr>
            <p:spPr>
              <a:xfrm>
                <a:off x="1934431" y="5103202"/>
                <a:ext cx="23011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chemeClr val="lt1"/>
                    </a:solidFill>
                  </a:rPr>
                  <a:t>Questions &amp; answers</a:t>
                </a:r>
                <a:endParaRPr lang="de-DE" dirty="0"/>
              </a:p>
            </p:txBody>
          </p:sp>
          <p:pic>
            <p:nvPicPr>
              <p:cNvPr id="35" name="Grafik 34">
                <a:extLst>
                  <a:ext uri="{FF2B5EF4-FFF2-40B4-BE49-F238E27FC236}">
                    <a16:creationId xmlns:a16="http://schemas.microsoft.com/office/drawing/2014/main" id="{28391906-0C40-124D-BA65-8A587F7094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721" b="95918" l="9777" r="8966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 flipH="1">
                <a:off x="4507199" y="5141490"/>
                <a:ext cx="319006" cy="261977"/>
              </a:xfrm>
              <a:prstGeom prst="rect">
                <a:avLst/>
              </a:prstGeom>
            </p:spPr>
          </p:pic>
        </p:grpSp>
        <p:sp>
          <p:nvSpPr>
            <p:cNvPr id="42" name="Rechteck 41">
              <a:hlinkClick r:id="rId15" action="ppaction://hlinksldjump"/>
              <a:extLst>
                <a:ext uri="{FF2B5EF4-FFF2-40B4-BE49-F238E27FC236}">
                  <a16:creationId xmlns:a16="http://schemas.microsoft.com/office/drawing/2014/main" id="{B2C46EBE-AA1E-1147-AF21-48DB19CF82C2}"/>
                </a:ext>
              </a:extLst>
            </p:cNvPr>
            <p:cNvSpPr/>
            <p:nvPr/>
          </p:nvSpPr>
          <p:spPr>
            <a:xfrm>
              <a:off x="1965963" y="5299399"/>
              <a:ext cx="2934048" cy="3307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F722A7ED-04BF-7745-85E1-6036885AE077}"/>
              </a:ext>
            </a:extLst>
          </p:cNvPr>
          <p:cNvGrpSpPr/>
          <p:nvPr/>
        </p:nvGrpSpPr>
        <p:grpSpPr>
          <a:xfrm>
            <a:off x="1932147" y="5727890"/>
            <a:ext cx="2980800" cy="390974"/>
            <a:chOff x="1941803" y="5729358"/>
            <a:chExt cx="2980800" cy="390974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F32020FF-7895-0746-9278-8A55D9FC1F5F}"/>
                </a:ext>
              </a:extLst>
            </p:cNvPr>
            <p:cNvGrpSpPr/>
            <p:nvPr/>
          </p:nvGrpSpPr>
          <p:grpSpPr>
            <a:xfrm>
              <a:off x="1941803" y="5745663"/>
              <a:ext cx="2980800" cy="374669"/>
              <a:chOff x="1929864" y="5537260"/>
              <a:chExt cx="2980800" cy="374669"/>
            </a:xfrm>
          </p:grpSpPr>
          <p:sp>
            <p:nvSpPr>
              <p:cNvPr id="36" name="Abgerundetes Rechteck 35">
                <a:extLst>
                  <a:ext uri="{FF2B5EF4-FFF2-40B4-BE49-F238E27FC236}">
                    <a16:creationId xmlns:a16="http://schemas.microsoft.com/office/drawing/2014/main" id="{643785F7-EB4A-384E-AE20-4A8164590EA9}"/>
                  </a:ext>
                </a:extLst>
              </p:cNvPr>
              <p:cNvSpPr/>
              <p:nvPr/>
            </p:nvSpPr>
            <p:spPr>
              <a:xfrm>
                <a:off x="1929864" y="5537260"/>
                <a:ext cx="2980800" cy="374669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600" dirty="0"/>
              </a:p>
            </p:txBody>
          </p:sp>
          <p:sp>
            <p:nvSpPr>
              <p:cNvPr id="37" name="Textfeld 36">
                <a:extLst>
                  <a:ext uri="{FF2B5EF4-FFF2-40B4-BE49-F238E27FC236}">
                    <a16:creationId xmlns:a16="http://schemas.microsoft.com/office/drawing/2014/main" id="{FB430ABF-0721-5C42-8002-368C527FCD3E}"/>
                  </a:ext>
                </a:extLst>
              </p:cNvPr>
              <p:cNvSpPr txBox="1"/>
              <p:nvPr/>
            </p:nvSpPr>
            <p:spPr>
              <a:xfrm>
                <a:off x="1946921" y="5540662"/>
                <a:ext cx="23011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chemeClr val="lt1"/>
                    </a:solidFill>
                  </a:rPr>
                  <a:t>Operating instructions</a:t>
                </a:r>
                <a:endParaRPr lang="de-DE" dirty="0"/>
              </a:p>
            </p:txBody>
          </p:sp>
          <p:pic>
            <p:nvPicPr>
              <p:cNvPr id="38" name="Grafik 37">
                <a:extLst>
                  <a:ext uri="{FF2B5EF4-FFF2-40B4-BE49-F238E27FC236}">
                    <a16:creationId xmlns:a16="http://schemas.microsoft.com/office/drawing/2014/main" id="{C79F9C43-80E1-9645-8DA0-75875B65EA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721" b="95918" l="9777" r="8966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 flipH="1">
                <a:off x="4519689" y="5578950"/>
                <a:ext cx="319006" cy="261977"/>
              </a:xfrm>
              <a:prstGeom prst="rect">
                <a:avLst/>
              </a:prstGeom>
            </p:spPr>
          </p:pic>
        </p:grpSp>
        <p:sp>
          <p:nvSpPr>
            <p:cNvPr id="43" name="Rechteck 42">
              <a:hlinkClick r:id="rId16" action="ppaction://hlinksldjump"/>
              <a:extLst>
                <a:ext uri="{FF2B5EF4-FFF2-40B4-BE49-F238E27FC236}">
                  <a16:creationId xmlns:a16="http://schemas.microsoft.com/office/drawing/2014/main" id="{C4F960E3-E60A-AD49-995F-1AF875B21C20}"/>
                </a:ext>
              </a:extLst>
            </p:cNvPr>
            <p:cNvSpPr/>
            <p:nvPr/>
          </p:nvSpPr>
          <p:spPr>
            <a:xfrm>
              <a:off x="1965713" y="5729358"/>
              <a:ext cx="2934548" cy="3307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27BCDBE-8E81-664B-8A84-F6228836EB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40444" y1="30222" x2="40444" y2="30222"/>
                        <a14:foregroundMark x1="56444" y1="26667" x2="56444" y2="26667"/>
                        <a14:foregroundMark x1="65333" y1="35111" x2="65333" y2="35111"/>
                        <a14:foregroundMark x1="80889" y1="30222" x2="80889" y2="30222"/>
                        <a14:foregroundMark x1="3111" y1="59111" x2="3111" y2="59111"/>
                        <a14:foregroundMark x1="80444" y1="3556" x2="80444" y2="3556"/>
                        <a14:foregroundMark x1="94222" y1="17778" x2="94222" y2="17778"/>
                        <a14:foregroundMark x1="96444" y1="37333" x2="96444" y2="37333"/>
                        <a14:foregroundMark x1="94222" y1="65333" x2="94222" y2="65333"/>
                        <a14:foregroundMark x1="94667" y1="44000" x2="94667" y2="44000"/>
                        <a14:foregroundMark x1="8444" y1="84444" x2="8444" y2="84444"/>
                        <a14:foregroundMark x1="15556" y1="89778" x2="15556" y2="89778"/>
                        <a14:foregroundMark x1="25778" y1="95111" x2="25778" y2="95111"/>
                        <a14:foregroundMark x1="3111" y1="76000" x2="3111" y2="76000"/>
                        <a14:foregroundMark x1="12889" y1="93333" x2="12889" y2="93333"/>
                        <a14:foregroundMark x1="82667" y1="9333" x2="82667" y2="9333"/>
                        <a14:foregroundMark x1="52444" y1="52889" x2="52444" y2="52889"/>
                        <a14:backgroundMark x1="2222" y1="6667" x2="2222" y2="6667"/>
                        <a14:backgroundMark x1="12889" y1="22222" x2="12889" y2="22222"/>
                        <a14:backgroundMark x1="68444" y1="54667" x2="68444" y2="54667"/>
                        <a14:backgroundMark x1="65333" y1="45778" x2="65333" y2="45778"/>
                        <a14:backgroundMark x1="50667" y1="37333" x2="50667" y2="37333"/>
                        <a14:backgroundMark x1="29778" y1="58222" x2="29778" y2="58222"/>
                        <a14:backgroundMark x1="85333" y1="45778" x2="85333" y2="45778"/>
                        <a14:backgroundMark x1="85333" y1="29333" x2="85333" y2="29333"/>
                        <a14:backgroundMark x1="60889" y1="13778" x2="60889" y2="13778"/>
                        <a14:backgroundMark x1="58222" y1="88889" x2="58222" y2="88889"/>
                        <a14:backgroundMark x1="81333" y1="80444" x2="81333" y2="80444"/>
                        <a14:backgroundMark x1="87111" y1="61333" x2="87111" y2="61333"/>
                        <a14:backgroundMark x1="93333" y1="96444" x2="93333" y2="96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5294" y="6549857"/>
            <a:ext cx="360000" cy="3600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0AAE22F-1193-3544-B9DF-0A82C1AF4F4F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-1343" t="1004" r="4350" b="4838"/>
          <a:stretch/>
        </p:blipFill>
        <p:spPr>
          <a:xfrm>
            <a:off x="3243582" y="6549857"/>
            <a:ext cx="370837" cy="360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71C8E024-0033-674F-BC17-1BBF23263A1C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92" t="10559" b="10724"/>
          <a:stretch/>
        </p:blipFill>
        <p:spPr>
          <a:xfrm>
            <a:off x="4258323" y="6549857"/>
            <a:ext cx="445946" cy="3600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4A58A94F-99B8-B043-A7F5-9DBE967C99CB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3702" b="4386"/>
          <a:stretch/>
        </p:blipFill>
        <p:spPr>
          <a:xfrm>
            <a:off x="3763194" y="6549857"/>
            <a:ext cx="39168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9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Settings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2019052" y="3422889"/>
            <a:ext cx="1714747" cy="358536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Account details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02701028-3B56-1C49-9E99-358B820241F1}"/>
              </a:ext>
            </a:extLst>
          </p:cNvPr>
          <p:cNvSpPr/>
          <p:nvPr/>
        </p:nvSpPr>
        <p:spPr>
          <a:xfrm>
            <a:off x="2021400" y="3883346"/>
            <a:ext cx="1712400" cy="358742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Push notifications</a:t>
            </a:r>
          </a:p>
        </p:txBody>
      </p:sp>
      <p:sp>
        <p:nvSpPr>
          <p:cNvPr id="12" name="Rechteck 11">
            <a:hlinkClick r:id="rId2" action="ppaction://hlinksldjump"/>
            <a:extLst>
              <a:ext uri="{FF2B5EF4-FFF2-40B4-BE49-F238E27FC236}">
                <a16:creationId xmlns:a16="http://schemas.microsoft.com/office/drawing/2014/main" id="{A272935D-A6E1-3E4D-B8FB-7C74DCD22FAF}"/>
              </a:ext>
            </a:extLst>
          </p:cNvPr>
          <p:cNvSpPr/>
          <p:nvPr/>
        </p:nvSpPr>
        <p:spPr>
          <a:xfrm>
            <a:off x="2019052" y="3422889"/>
            <a:ext cx="1714747" cy="358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hlinkClick r:id="rId6" action="ppaction://hlinksldjump"/>
            <a:extLst>
              <a:ext uri="{FF2B5EF4-FFF2-40B4-BE49-F238E27FC236}">
                <a16:creationId xmlns:a16="http://schemas.microsoft.com/office/drawing/2014/main" id="{B018E19D-1504-494A-9635-101A50D5E7B9}"/>
              </a:ext>
            </a:extLst>
          </p:cNvPr>
          <p:cNvSpPr/>
          <p:nvPr/>
        </p:nvSpPr>
        <p:spPr>
          <a:xfrm>
            <a:off x="2019052" y="3883346"/>
            <a:ext cx="1714747" cy="358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hteck 15">
            <a:hlinkClick r:id="rId7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8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5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9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22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Account details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EDF8ED2F-20C2-1343-B307-48614C8E37D7}"/>
              </a:ext>
            </a:extLst>
          </p:cNvPr>
          <p:cNvGrpSpPr/>
          <p:nvPr/>
        </p:nvGrpSpPr>
        <p:grpSpPr>
          <a:xfrm>
            <a:off x="1941632" y="3422888"/>
            <a:ext cx="2980802" cy="1706400"/>
            <a:chOff x="1941632" y="3422888"/>
            <a:chExt cx="2980802" cy="1706400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3161E2A-5B7D-BD48-980F-34C864914B66}"/>
                </a:ext>
              </a:extLst>
            </p:cNvPr>
            <p:cNvSpPr/>
            <p:nvPr/>
          </p:nvSpPr>
          <p:spPr>
            <a:xfrm>
              <a:off x="1941634" y="3422888"/>
              <a:ext cx="2980800" cy="17064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44D02B65-BAE5-4040-B15C-8D7BD4412E43}"/>
                </a:ext>
              </a:extLst>
            </p:cNvPr>
            <p:cNvSpPr txBox="1"/>
            <p:nvPr/>
          </p:nvSpPr>
          <p:spPr>
            <a:xfrm>
              <a:off x="1941633" y="3422889"/>
              <a:ext cx="13857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E-mail address</a:t>
              </a:r>
              <a:endParaRPr lang="de-DE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5AA0843A-D5F6-4F4F-A4EE-5829F0375BEE}"/>
                </a:ext>
              </a:extLst>
            </p:cNvPr>
            <p:cNvSpPr txBox="1"/>
            <p:nvPr/>
          </p:nvSpPr>
          <p:spPr>
            <a:xfrm>
              <a:off x="1941633" y="3660111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err="1">
                  <a:solidFill>
                    <a:schemeClr val="lt1"/>
                  </a:solidFill>
                </a:rPr>
                <a:t>muster@gmx.ch</a:t>
              </a:r>
              <a:endParaRPr lang="de-DE" sz="2800" dirty="0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F32B28E3-6680-AA48-A59F-92CA2A36BAD4}"/>
                </a:ext>
              </a:extLst>
            </p:cNvPr>
            <p:cNvSpPr txBox="1"/>
            <p:nvPr/>
          </p:nvSpPr>
          <p:spPr>
            <a:xfrm>
              <a:off x="3928533" y="3660111"/>
              <a:ext cx="725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C000"/>
                  </a:solidFill>
                </a:rPr>
                <a:t>change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CE88DDA2-38B5-994F-89F0-946E07129394}"/>
                </a:ext>
              </a:extLst>
            </p:cNvPr>
            <p:cNvSpPr txBox="1"/>
            <p:nvPr/>
          </p:nvSpPr>
          <p:spPr>
            <a:xfrm>
              <a:off x="1941633" y="3965821"/>
              <a:ext cx="13857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Password</a:t>
              </a:r>
              <a:endParaRPr lang="de-DE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9BBD41EB-B536-5E49-BF8D-AFA32E537663}"/>
                </a:ext>
              </a:extLst>
            </p:cNvPr>
            <p:cNvSpPr txBox="1"/>
            <p:nvPr/>
          </p:nvSpPr>
          <p:spPr>
            <a:xfrm>
              <a:off x="1941633" y="4200976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********</a:t>
              </a:r>
              <a:endParaRPr lang="de-DE" sz="2800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4CA216DC-6DAE-974F-9452-F8DF465CF5AD}"/>
                </a:ext>
              </a:extLst>
            </p:cNvPr>
            <p:cNvSpPr txBox="1"/>
            <p:nvPr/>
          </p:nvSpPr>
          <p:spPr>
            <a:xfrm>
              <a:off x="3928533" y="4200975"/>
              <a:ext cx="725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C000"/>
                  </a:solidFill>
                </a:rPr>
                <a:t>change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D90426C4-2C4E-0042-9196-BF593A0A53BD}"/>
                </a:ext>
              </a:extLst>
            </p:cNvPr>
            <p:cNvSpPr txBox="1"/>
            <p:nvPr/>
          </p:nvSpPr>
          <p:spPr>
            <a:xfrm>
              <a:off x="1941632" y="4462647"/>
              <a:ext cx="13857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Language</a:t>
              </a:r>
              <a:endParaRPr lang="de-DE" dirty="0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C8CB0611-92A7-5D41-89A5-40B6245A28B3}"/>
                </a:ext>
              </a:extLst>
            </p:cNvPr>
            <p:cNvSpPr txBox="1"/>
            <p:nvPr/>
          </p:nvSpPr>
          <p:spPr>
            <a:xfrm>
              <a:off x="1941632" y="4699869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English</a:t>
              </a:r>
              <a:endParaRPr lang="de-DE" sz="2800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59CF2124-BE58-B041-8EC9-B863892CF180}"/>
                </a:ext>
              </a:extLst>
            </p:cNvPr>
            <p:cNvSpPr txBox="1"/>
            <p:nvPr/>
          </p:nvSpPr>
          <p:spPr>
            <a:xfrm>
              <a:off x="3928532" y="4699869"/>
              <a:ext cx="725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C000"/>
                  </a:solidFill>
                </a:rPr>
                <a:t>change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</p:grp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51497B60-42FE-284D-9D3C-A6ED8D1497CB}"/>
              </a:ext>
            </a:extLst>
          </p:cNvPr>
          <p:cNvSpPr/>
          <p:nvPr/>
        </p:nvSpPr>
        <p:spPr>
          <a:xfrm>
            <a:off x="1941633" y="5239644"/>
            <a:ext cx="2980800" cy="1706400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B309834-F000-C349-B4AF-893CA19CB5AC}"/>
              </a:ext>
            </a:extLst>
          </p:cNvPr>
          <p:cNvSpPr txBox="1"/>
          <p:nvPr/>
        </p:nvSpPr>
        <p:spPr>
          <a:xfrm>
            <a:off x="1941632" y="5239645"/>
            <a:ext cx="1385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lt1"/>
                </a:solidFill>
              </a:rPr>
              <a:t>Name</a:t>
            </a:r>
            <a:endParaRPr lang="de-DE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3AF9125-37B7-CE44-933B-0B715B63AEEB}"/>
              </a:ext>
            </a:extLst>
          </p:cNvPr>
          <p:cNvSpPr txBox="1"/>
          <p:nvPr/>
        </p:nvSpPr>
        <p:spPr>
          <a:xfrm>
            <a:off x="1941632" y="5476867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Hans Muster</a:t>
            </a:r>
            <a:endParaRPr lang="de-DE" sz="28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F29BAF7-8F0D-7340-B956-9260E8E331B2}"/>
              </a:ext>
            </a:extLst>
          </p:cNvPr>
          <p:cNvSpPr txBox="1"/>
          <p:nvPr/>
        </p:nvSpPr>
        <p:spPr>
          <a:xfrm>
            <a:off x="3928532" y="5476867"/>
            <a:ext cx="725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C000"/>
                </a:solidFill>
              </a:rPr>
              <a:t>change</a:t>
            </a:r>
            <a:endParaRPr lang="de-DE" sz="2800" b="1" dirty="0">
              <a:solidFill>
                <a:srgbClr val="FFC000"/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43A4EBA5-0743-1744-AFA9-B81C46A90D81}"/>
              </a:ext>
            </a:extLst>
          </p:cNvPr>
          <p:cNvSpPr txBox="1"/>
          <p:nvPr/>
        </p:nvSpPr>
        <p:spPr>
          <a:xfrm>
            <a:off x="1941632" y="5782577"/>
            <a:ext cx="1385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lt1"/>
                </a:solidFill>
              </a:rPr>
              <a:t>Street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3FC06471-5BDA-AC42-807A-75900CD1F3D3}"/>
              </a:ext>
            </a:extLst>
          </p:cNvPr>
          <p:cNvSpPr txBox="1"/>
          <p:nvPr/>
        </p:nvSpPr>
        <p:spPr>
          <a:xfrm>
            <a:off x="1941632" y="6017732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solidFill>
                  <a:schemeClr val="lt1"/>
                </a:solidFill>
              </a:rPr>
              <a:t>16 </a:t>
            </a:r>
            <a:r>
              <a:rPr lang="de-CH" sz="1400" dirty="0" err="1">
                <a:solidFill>
                  <a:schemeClr val="lt1"/>
                </a:solidFill>
              </a:rPr>
              <a:t>Xample</a:t>
            </a:r>
            <a:r>
              <a:rPr lang="de-CH" sz="1400" dirty="0">
                <a:solidFill>
                  <a:schemeClr val="lt1"/>
                </a:solidFill>
              </a:rPr>
              <a:t> Street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149B811-B9F0-F049-B768-9D086CE5B270}"/>
              </a:ext>
            </a:extLst>
          </p:cNvPr>
          <p:cNvSpPr txBox="1"/>
          <p:nvPr/>
        </p:nvSpPr>
        <p:spPr>
          <a:xfrm>
            <a:off x="3928532" y="6017731"/>
            <a:ext cx="725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C000"/>
                </a:solidFill>
              </a:rPr>
              <a:t>change</a:t>
            </a:r>
            <a:endParaRPr lang="de-DE" sz="2800" b="1" dirty="0">
              <a:solidFill>
                <a:srgbClr val="FFC000"/>
              </a:solidFill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374503DA-5F9F-BA4A-9229-019A5F8830CB}"/>
              </a:ext>
            </a:extLst>
          </p:cNvPr>
          <p:cNvSpPr txBox="1"/>
          <p:nvPr/>
        </p:nvSpPr>
        <p:spPr>
          <a:xfrm>
            <a:off x="1941631" y="6326613"/>
            <a:ext cx="1385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lt1"/>
                </a:solidFill>
              </a:rPr>
              <a:t>Place</a:t>
            </a:r>
            <a:endParaRPr lang="de-DE" sz="1600" dirty="0">
              <a:solidFill>
                <a:schemeClr val="lt1"/>
              </a:solidFill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3FEF6ECD-E554-DF41-B1CD-F7EA314C331E}"/>
              </a:ext>
            </a:extLst>
          </p:cNvPr>
          <p:cNvSpPr txBox="1"/>
          <p:nvPr/>
        </p:nvSpPr>
        <p:spPr>
          <a:xfrm>
            <a:off x="1941632" y="6558595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solidFill>
                  <a:schemeClr val="lt1"/>
                </a:solidFill>
              </a:rPr>
              <a:t>London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0BCCDEF-914D-E34C-AA43-370A5DD767BE}"/>
              </a:ext>
            </a:extLst>
          </p:cNvPr>
          <p:cNvSpPr txBox="1"/>
          <p:nvPr/>
        </p:nvSpPr>
        <p:spPr>
          <a:xfrm>
            <a:off x="3928532" y="6558595"/>
            <a:ext cx="725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C000"/>
                </a:solidFill>
              </a:rPr>
              <a:t>change</a:t>
            </a:r>
            <a:endParaRPr lang="de-DE" sz="2800" b="1" dirty="0">
              <a:solidFill>
                <a:srgbClr val="FFC000"/>
              </a:solidFill>
            </a:endParaRP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29D8D9C-BA81-8442-9C80-99DDC1E1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32" name="Rechteck 31">
            <a:hlinkClick r:id="rId4" action="ppaction://hlinksldjump"/>
            <a:extLst>
              <a:ext uri="{FF2B5EF4-FFF2-40B4-BE49-F238E27FC236}">
                <a16:creationId xmlns:a16="http://schemas.microsoft.com/office/drawing/2014/main" id="{E6DB1235-9B30-E146-B097-502DFA4B646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>
            <a:hlinkClick r:id="rId5" action="ppaction://hlinksldjump"/>
            <a:extLst>
              <a:ext uri="{FF2B5EF4-FFF2-40B4-BE49-F238E27FC236}">
                <a16:creationId xmlns:a16="http://schemas.microsoft.com/office/drawing/2014/main" id="{44446454-D72D-F44C-9B3D-42213C639531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>
            <a:hlinkClick r:id="rId6" action="ppaction://hlinksldjump"/>
            <a:extLst>
              <a:ext uri="{FF2B5EF4-FFF2-40B4-BE49-F238E27FC236}">
                <a16:creationId xmlns:a16="http://schemas.microsoft.com/office/drawing/2014/main" id="{16471878-FB94-C640-8EFF-E6DDE72ADD00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>
            <a:hlinkClick r:id="rId7" action="ppaction://hlinksldjump"/>
            <a:extLst>
              <a:ext uri="{FF2B5EF4-FFF2-40B4-BE49-F238E27FC236}">
                <a16:creationId xmlns:a16="http://schemas.microsoft.com/office/drawing/2014/main" id="{439D826A-9259-1442-AE96-D11A31138BFF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>
            <a:hlinkClick r:id="rId8" action="ppaction://hlinksldjump"/>
            <a:extLst>
              <a:ext uri="{FF2B5EF4-FFF2-40B4-BE49-F238E27FC236}">
                <a16:creationId xmlns:a16="http://schemas.microsoft.com/office/drawing/2014/main" id="{6893AF21-2F76-6840-AB96-8347E292813B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5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Push notifications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1941634" y="3422888"/>
            <a:ext cx="2980800" cy="2660400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A0843A-D5F6-4F4F-A4EE-5829F0375BEE}"/>
              </a:ext>
            </a:extLst>
          </p:cNvPr>
          <p:cNvSpPr txBox="1"/>
          <p:nvPr/>
        </p:nvSpPr>
        <p:spPr>
          <a:xfrm>
            <a:off x="1941631" y="3506222"/>
            <a:ext cx="2384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my searches return new hits</a:t>
            </a:r>
            <a:endParaRPr lang="de-DE" sz="28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BD41EB-B536-5E49-BF8D-AFA32E537663}"/>
              </a:ext>
            </a:extLst>
          </p:cNvPr>
          <p:cNvSpPr txBox="1"/>
          <p:nvPr/>
        </p:nvSpPr>
        <p:spPr>
          <a:xfrm>
            <a:off x="1941632" y="3892136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the period ends soon</a:t>
            </a:r>
            <a:endParaRPr lang="de-DE" sz="28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8CB0611-92A7-5D41-89A5-40B6245A28B3}"/>
              </a:ext>
            </a:extLst>
          </p:cNvPr>
          <p:cNvSpPr txBox="1"/>
          <p:nvPr/>
        </p:nvSpPr>
        <p:spPr>
          <a:xfrm>
            <a:off x="1941632" y="42768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someone wants to borrow my product</a:t>
            </a:r>
            <a:endParaRPr lang="de-DE" sz="2800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29D8D9C-BA81-8442-9C80-99DDC1E1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32" name="Rechteck 31">
            <a:hlinkClick r:id="rId4" action="ppaction://hlinksldjump"/>
            <a:extLst>
              <a:ext uri="{FF2B5EF4-FFF2-40B4-BE49-F238E27FC236}">
                <a16:creationId xmlns:a16="http://schemas.microsoft.com/office/drawing/2014/main" id="{E6DB1235-9B30-E146-B097-502DFA4B646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6028BB-5DBC-FA49-840E-2AE67FAAD6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3873172"/>
            <a:ext cx="516467" cy="327804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65061510-1717-C948-94E0-93136ABC9A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6" y="3506221"/>
            <a:ext cx="516467" cy="307777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F7602DD7-D5AE-AE4B-9A42-E0A8D4C642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5" y="4384564"/>
            <a:ext cx="516467" cy="307777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021BFA8F-8A73-CB4D-9A1C-6B3FCDB2CF86}"/>
              </a:ext>
            </a:extLst>
          </p:cNvPr>
          <p:cNvSpPr txBox="1"/>
          <p:nvPr/>
        </p:nvSpPr>
        <p:spPr>
          <a:xfrm>
            <a:off x="1941632" y="487699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When someone asks a question</a:t>
            </a:r>
            <a:endParaRPr lang="de-DE" sz="2800" dirty="0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D8538675-1231-FD46-8877-4907D22CF1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4974701"/>
            <a:ext cx="516467" cy="327804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4D9E1D43-32EA-154C-A698-D0C64B89F479}"/>
              </a:ext>
            </a:extLst>
          </p:cNvPr>
          <p:cNvSpPr txBox="1"/>
          <p:nvPr/>
        </p:nvSpPr>
        <p:spPr>
          <a:xfrm>
            <a:off x="1941632" y="54771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you can borrow something nearby</a:t>
            </a:r>
            <a:endParaRPr lang="de-DE" sz="2800" dirty="0"/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5C8251C3-DF62-6147-929C-D9683000A3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4" y="5574851"/>
            <a:ext cx="516467" cy="327804"/>
          </a:xfrm>
          <a:prstGeom prst="rect">
            <a:avLst/>
          </a:prstGeom>
        </p:spPr>
      </p:pic>
      <p:sp>
        <p:nvSpPr>
          <p:cNvPr id="40" name="Rechteck 39">
            <a:hlinkClick r:id="rId7" action="ppaction://hlinksldjump"/>
            <a:extLst>
              <a:ext uri="{FF2B5EF4-FFF2-40B4-BE49-F238E27FC236}">
                <a16:creationId xmlns:a16="http://schemas.microsoft.com/office/drawing/2014/main" id="{012747D7-2A6A-6446-82E1-9EE28BD52D48}"/>
              </a:ext>
            </a:extLst>
          </p:cNvPr>
          <p:cNvSpPr/>
          <p:nvPr/>
        </p:nvSpPr>
        <p:spPr>
          <a:xfrm>
            <a:off x="4326463" y="3497630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Rechteck 40">
            <a:hlinkClick r:id="rId8" action="ppaction://hlinksldjump"/>
            <a:extLst>
              <a:ext uri="{FF2B5EF4-FFF2-40B4-BE49-F238E27FC236}">
                <a16:creationId xmlns:a16="http://schemas.microsoft.com/office/drawing/2014/main" id="{805D367B-D5F7-E743-9042-431CCA263733}"/>
              </a:ext>
            </a:extLst>
          </p:cNvPr>
          <p:cNvSpPr/>
          <p:nvPr/>
        </p:nvSpPr>
        <p:spPr>
          <a:xfrm>
            <a:off x="4326462" y="3861407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Rechteck 41">
            <a:hlinkClick r:id="rId9" action="ppaction://hlinksldjump"/>
            <a:extLst>
              <a:ext uri="{FF2B5EF4-FFF2-40B4-BE49-F238E27FC236}">
                <a16:creationId xmlns:a16="http://schemas.microsoft.com/office/drawing/2014/main" id="{0AADCCD2-0E2E-044C-A501-4C5736372852}"/>
              </a:ext>
            </a:extLst>
          </p:cNvPr>
          <p:cNvSpPr/>
          <p:nvPr/>
        </p:nvSpPr>
        <p:spPr>
          <a:xfrm>
            <a:off x="4326461" y="43852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Rechteck 42">
            <a:hlinkClick r:id="rId10" action="ppaction://hlinksldjump"/>
            <a:extLst>
              <a:ext uri="{FF2B5EF4-FFF2-40B4-BE49-F238E27FC236}">
                <a16:creationId xmlns:a16="http://schemas.microsoft.com/office/drawing/2014/main" id="{E6765B0C-7A89-AE4B-8386-3BABCDD61B1E}"/>
              </a:ext>
            </a:extLst>
          </p:cNvPr>
          <p:cNvSpPr/>
          <p:nvPr/>
        </p:nvSpPr>
        <p:spPr>
          <a:xfrm>
            <a:off x="4326460" y="49901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>
            <a:hlinkClick r:id="rId11" action="ppaction://hlinksldjump"/>
            <a:extLst>
              <a:ext uri="{FF2B5EF4-FFF2-40B4-BE49-F238E27FC236}">
                <a16:creationId xmlns:a16="http://schemas.microsoft.com/office/drawing/2014/main" id="{8DBEDF9A-F776-1E4F-81FA-967626F9ACCB}"/>
              </a:ext>
            </a:extLst>
          </p:cNvPr>
          <p:cNvSpPr/>
          <p:nvPr/>
        </p:nvSpPr>
        <p:spPr>
          <a:xfrm>
            <a:off x="4326460" y="5566088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Rechteck 44">
            <a:hlinkClick r:id="rId12" action="ppaction://hlinksldjump"/>
            <a:extLst>
              <a:ext uri="{FF2B5EF4-FFF2-40B4-BE49-F238E27FC236}">
                <a16:creationId xmlns:a16="http://schemas.microsoft.com/office/drawing/2014/main" id="{9F516842-E412-CA47-AB36-62EC25F133C3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45">
            <a:hlinkClick r:id="rId13" action="ppaction://hlinksldjump"/>
            <a:extLst>
              <a:ext uri="{FF2B5EF4-FFF2-40B4-BE49-F238E27FC236}">
                <a16:creationId xmlns:a16="http://schemas.microsoft.com/office/drawing/2014/main" id="{9103C2C7-B655-3E40-A827-12057CC6972E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hlinkClick r:id="rId14" action="ppaction://hlinksldjump"/>
            <a:extLst>
              <a:ext uri="{FF2B5EF4-FFF2-40B4-BE49-F238E27FC236}">
                <a16:creationId xmlns:a16="http://schemas.microsoft.com/office/drawing/2014/main" id="{8E324AFB-56CA-D84C-ACD6-BA09D2EB6A15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hlinkClick r:id="rId15" action="ppaction://hlinksldjump"/>
            <a:extLst>
              <a:ext uri="{FF2B5EF4-FFF2-40B4-BE49-F238E27FC236}">
                <a16:creationId xmlns:a16="http://schemas.microsoft.com/office/drawing/2014/main" id="{BC9494E5-CADE-FA49-A564-A05B71C8A444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04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Push notifications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1941634" y="3422888"/>
            <a:ext cx="2980800" cy="2660400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A0843A-D5F6-4F4F-A4EE-5829F0375BEE}"/>
              </a:ext>
            </a:extLst>
          </p:cNvPr>
          <p:cNvSpPr txBox="1"/>
          <p:nvPr/>
        </p:nvSpPr>
        <p:spPr>
          <a:xfrm>
            <a:off x="1941631" y="3506222"/>
            <a:ext cx="2384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my searches return new hits</a:t>
            </a:r>
            <a:endParaRPr lang="de-DE" sz="28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BD41EB-B536-5E49-BF8D-AFA32E537663}"/>
              </a:ext>
            </a:extLst>
          </p:cNvPr>
          <p:cNvSpPr txBox="1"/>
          <p:nvPr/>
        </p:nvSpPr>
        <p:spPr>
          <a:xfrm>
            <a:off x="1941632" y="3892136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the period ends soon</a:t>
            </a:r>
            <a:endParaRPr lang="de-DE" sz="28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8CB0611-92A7-5D41-89A5-40B6245A28B3}"/>
              </a:ext>
            </a:extLst>
          </p:cNvPr>
          <p:cNvSpPr txBox="1"/>
          <p:nvPr/>
        </p:nvSpPr>
        <p:spPr>
          <a:xfrm>
            <a:off x="1941632" y="42768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someone wants to borrow my product</a:t>
            </a:r>
            <a:endParaRPr lang="de-DE" sz="2800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29D8D9C-BA81-8442-9C80-99DDC1E1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32" name="Rechteck 31">
            <a:hlinkClick r:id="rId4" action="ppaction://hlinksldjump"/>
            <a:extLst>
              <a:ext uri="{FF2B5EF4-FFF2-40B4-BE49-F238E27FC236}">
                <a16:creationId xmlns:a16="http://schemas.microsoft.com/office/drawing/2014/main" id="{E6DB1235-9B30-E146-B097-502DFA4B646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6028BB-5DBC-FA49-840E-2AE67FAAD6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3873172"/>
            <a:ext cx="516467" cy="327804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F7602DD7-D5AE-AE4B-9A42-E0A8D4C642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5" y="4384564"/>
            <a:ext cx="516467" cy="307777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021BFA8F-8A73-CB4D-9A1C-6B3FCDB2CF86}"/>
              </a:ext>
            </a:extLst>
          </p:cNvPr>
          <p:cNvSpPr txBox="1"/>
          <p:nvPr/>
        </p:nvSpPr>
        <p:spPr>
          <a:xfrm>
            <a:off x="1941632" y="487699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When someone asks a question</a:t>
            </a:r>
            <a:endParaRPr lang="de-DE" sz="2800" dirty="0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D8538675-1231-FD46-8877-4907D22CF1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4974701"/>
            <a:ext cx="516467" cy="327804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4D9E1D43-32EA-154C-A698-D0C64B89F479}"/>
              </a:ext>
            </a:extLst>
          </p:cNvPr>
          <p:cNvSpPr txBox="1"/>
          <p:nvPr/>
        </p:nvSpPr>
        <p:spPr>
          <a:xfrm>
            <a:off x="1941632" y="54771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you can borrow something nearby</a:t>
            </a:r>
            <a:endParaRPr lang="de-DE" sz="2800" dirty="0"/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5C8251C3-DF62-6147-929C-D9683000A3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4" y="5574851"/>
            <a:ext cx="516467" cy="32780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0070F89-AE7D-F54E-9B6E-25C79E1FDC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4" y="3524392"/>
            <a:ext cx="516467" cy="327804"/>
          </a:xfrm>
          <a:prstGeom prst="rect">
            <a:avLst/>
          </a:prstGeom>
        </p:spPr>
      </p:pic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57BF9879-A005-0E4A-9AF1-5BBB18FF8295}"/>
              </a:ext>
            </a:extLst>
          </p:cNvPr>
          <p:cNvSpPr/>
          <p:nvPr/>
        </p:nvSpPr>
        <p:spPr>
          <a:xfrm>
            <a:off x="4326463" y="3497630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CBEC0187-0819-D945-86F0-A227150B1845}"/>
              </a:ext>
            </a:extLst>
          </p:cNvPr>
          <p:cNvSpPr/>
          <p:nvPr/>
        </p:nvSpPr>
        <p:spPr>
          <a:xfrm>
            <a:off x="4326462" y="3870974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hlinkClick r:id="rId8" action="ppaction://hlinksldjump"/>
            <a:extLst>
              <a:ext uri="{FF2B5EF4-FFF2-40B4-BE49-F238E27FC236}">
                <a16:creationId xmlns:a16="http://schemas.microsoft.com/office/drawing/2014/main" id="{524BBD3E-AE05-CF4E-863C-DDF12B0EE657}"/>
              </a:ext>
            </a:extLst>
          </p:cNvPr>
          <p:cNvSpPr/>
          <p:nvPr/>
        </p:nvSpPr>
        <p:spPr>
          <a:xfrm>
            <a:off x="4326459" y="3870366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hlinkClick r:id="rId9" action="ppaction://hlinksldjump"/>
            <a:extLst>
              <a:ext uri="{FF2B5EF4-FFF2-40B4-BE49-F238E27FC236}">
                <a16:creationId xmlns:a16="http://schemas.microsoft.com/office/drawing/2014/main" id="{4CDBEF13-E3DD-2A46-9533-136391FDF9BD}"/>
              </a:ext>
            </a:extLst>
          </p:cNvPr>
          <p:cNvSpPr/>
          <p:nvPr/>
        </p:nvSpPr>
        <p:spPr>
          <a:xfrm>
            <a:off x="4326461" y="43852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hlinkClick r:id="rId10" action="ppaction://hlinksldjump"/>
            <a:extLst>
              <a:ext uri="{FF2B5EF4-FFF2-40B4-BE49-F238E27FC236}">
                <a16:creationId xmlns:a16="http://schemas.microsoft.com/office/drawing/2014/main" id="{7BE278B9-5138-E745-953D-92F6873F9F0D}"/>
              </a:ext>
            </a:extLst>
          </p:cNvPr>
          <p:cNvSpPr/>
          <p:nvPr/>
        </p:nvSpPr>
        <p:spPr>
          <a:xfrm>
            <a:off x="4326460" y="49901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hlinkClick r:id="rId11" action="ppaction://hlinksldjump"/>
            <a:extLst>
              <a:ext uri="{FF2B5EF4-FFF2-40B4-BE49-F238E27FC236}">
                <a16:creationId xmlns:a16="http://schemas.microsoft.com/office/drawing/2014/main" id="{E5E2D9EE-0A7F-614E-8F75-29ECAC2A8176}"/>
              </a:ext>
            </a:extLst>
          </p:cNvPr>
          <p:cNvSpPr/>
          <p:nvPr/>
        </p:nvSpPr>
        <p:spPr>
          <a:xfrm>
            <a:off x="4326460" y="5566088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>
            <a:hlinkClick r:id="rId12" action="ppaction://hlinksldjump"/>
            <a:extLst>
              <a:ext uri="{FF2B5EF4-FFF2-40B4-BE49-F238E27FC236}">
                <a16:creationId xmlns:a16="http://schemas.microsoft.com/office/drawing/2014/main" id="{AB135DD2-EE00-F649-AAFE-6EE4F3CC577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>
            <a:hlinkClick r:id="rId13" action="ppaction://hlinksldjump"/>
            <a:extLst>
              <a:ext uri="{FF2B5EF4-FFF2-40B4-BE49-F238E27FC236}">
                <a16:creationId xmlns:a16="http://schemas.microsoft.com/office/drawing/2014/main" id="{6878572A-D2F4-3F4A-9CF5-B4F757C3E846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>
            <a:hlinkClick r:id="rId14" action="ppaction://hlinksldjump"/>
            <a:extLst>
              <a:ext uri="{FF2B5EF4-FFF2-40B4-BE49-F238E27FC236}">
                <a16:creationId xmlns:a16="http://schemas.microsoft.com/office/drawing/2014/main" id="{4F9A43D6-3BC2-A040-8768-8E845F2D98C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>
            <a:hlinkClick r:id="rId15" action="ppaction://hlinksldjump"/>
            <a:extLst>
              <a:ext uri="{FF2B5EF4-FFF2-40B4-BE49-F238E27FC236}">
                <a16:creationId xmlns:a16="http://schemas.microsoft.com/office/drawing/2014/main" id="{EC914077-EC67-D744-B971-66F9E906B2C5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7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Push notifications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1941634" y="3422888"/>
            <a:ext cx="2980800" cy="2660400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A0843A-D5F6-4F4F-A4EE-5829F0375BEE}"/>
              </a:ext>
            </a:extLst>
          </p:cNvPr>
          <p:cNvSpPr txBox="1"/>
          <p:nvPr/>
        </p:nvSpPr>
        <p:spPr>
          <a:xfrm>
            <a:off x="1941631" y="3506222"/>
            <a:ext cx="2384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my searches return new hits</a:t>
            </a:r>
            <a:endParaRPr lang="de-DE" sz="28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BD41EB-B536-5E49-BF8D-AFA32E537663}"/>
              </a:ext>
            </a:extLst>
          </p:cNvPr>
          <p:cNvSpPr txBox="1"/>
          <p:nvPr/>
        </p:nvSpPr>
        <p:spPr>
          <a:xfrm>
            <a:off x="1941632" y="3892136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the period ends soon</a:t>
            </a:r>
            <a:endParaRPr lang="de-DE" sz="28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8CB0611-92A7-5D41-89A5-40B6245A28B3}"/>
              </a:ext>
            </a:extLst>
          </p:cNvPr>
          <p:cNvSpPr txBox="1"/>
          <p:nvPr/>
        </p:nvSpPr>
        <p:spPr>
          <a:xfrm>
            <a:off x="1941632" y="42768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someone wants to borrow my product</a:t>
            </a:r>
            <a:endParaRPr lang="de-DE" sz="2800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29D8D9C-BA81-8442-9C80-99DDC1E1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32" name="Rechteck 31">
            <a:hlinkClick r:id="rId4" action="ppaction://hlinksldjump"/>
            <a:extLst>
              <a:ext uri="{FF2B5EF4-FFF2-40B4-BE49-F238E27FC236}">
                <a16:creationId xmlns:a16="http://schemas.microsoft.com/office/drawing/2014/main" id="{E6DB1235-9B30-E146-B097-502DFA4B646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65061510-1717-C948-94E0-93136ABC9A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135" t="13014" r="3455" b="82491"/>
          <a:stretch/>
        </p:blipFill>
        <p:spPr>
          <a:xfrm>
            <a:off x="4326466" y="3506221"/>
            <a:ext cx="516467" cy="307777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F7602DD7-D5AE-AE4B-9A42-E0A8D4C642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135" t="13014" r="3455" b="82491"/>
          <a:stretch/>
        </p:blipFill>
        <p:spPr>
          <a:xfrm>
            <a:off x="4326465" y="4384564"/>
            <a:ext cx="516467" cy="307777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021BFA8F-8A73-CB4D-9A1C-6B3FCDB2CF86}"/>
              </a:ext>
            </a:extLst>
          </p:cNvPr>
          <p:cNvSpPr txBox="1"/>
          <p:nvPr/>
        </p:nvSpPr>
        <p:spPr>
          <a:xfrm>
            <a:off x="1941632" y="487699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When someone asks a question</a:t>
            </a:r>
            <a:endParaRPr lang="de-DE" sz="2800" dirty="0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D8538675-1231-FD46-8877-4907D22CF1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949" t="37292" r="3984" b="58043"/>
          <a:stretch/>
        </p:blipFill>
        <p:spPr>
          <a:xfrm flipV="1">
            <a:off x="4326465" y="4974701"/>
            <a:ext cx="516467" cy="327804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4D9E1D43-32EA-154C-A698-D0C64B89F479}"/>
              </a:ext>
            </a:extLst>
          </p:cNvPr>
          <p:cNvSpPr txBox="1"/>
          <p:nvPr/>
        </p:nvSpPr>
        <p:spPr>
          <a:xfrm>
            <a:off x="1941632" y="54771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you can borrow something nearby</a:t>
            </a:r>
            <a:endParaRPr lang="de-DE" sz="2800" dirty="0"/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5C8251C3-DF62-6147-929C-D9683000A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949" t="37292" r="3984" b="58043"/>
          <a:stretch/>
        </p:blipFill>
        <p:spPr>
          <a:xfrm flipV="1">
            <a:off x="4326464" y="5574851"/>
            <a:ext cx="516467" cy="32780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7F5C750-7B77-FE4C-BC1C-AA0AD6AFB9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135" t="13014" r="3455" b="82491"/>
          <a:stretch/>
        </p:blipFill>
        <p:spPr>
          <a:xfrm>
            <a:off x="4326464" y="3888776"/>
            <a:ext cx="516467" cy="307777"/>
          </a:xfrm>
          <a:prstGeom prst="rect">
            <a:avLst/>
          </a:prstGeom>
        </p:spPr>
      </p:pic>
      <p:sp>
        <p:nvSpPr>
          <p:cNvPr id="19" name="Rechteck 18">
            <a:hlinkClick r:id="rId7" action="ppaction://hlinksldjump"/>
            <a:extLst>
              <a:ext uri="{FF2B5EF4-FFF2-40B4-BE49-F238E27FC236}">
                <a16:creationId xmlns:a16="http://schemas.microsoft.com/office/drawing/2014/main" id="{81B8D2E4-96C8-2A4A-BB5A-1C7F4CD636EE}"/>
              </a:ext>
            </a:extLst>
          </p:cNvPr>
          <p:cNvSpPr/>
          <p:nvPr/>
        </p:nvSpPr>
        <p:spPr>
          <a:xfrm>
            <a:off x="4326463" y="3497630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hlinkClick r:id="rId7" action="ppaction://hlinksldjump"/>
            <a:extLst>
              <a:ext uri="{FF2B5EF4-FFF2-40B4-BE49-F238E27FC236}">
                <a16:creationId xmlns:a16="http://schemas.microsoft.com/office/drawing/2014/main" id="{E12F1ACF-AE03-C843-B0DE-09DE2BF8D44E}"/>
              </a:ext>
            </a:extLst>
          </p:cNvPr>
          <p:cNvSpPr/>
          <p:nvPr/>
        </p:nvSpPr>
        <p:spPr>
          <a:xfrm>
            <a:off x="4323282" y="3879858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hlinkClick r:id="rId8" action="ppaction://hlinksldjump"/>
            <a:extLst>
              <a:ext uri="{FF2B5EF4-FFF2-40B4-BE49-F238E27FC236}">
                <a16:creationId xmlns:a16="http://schemas.microsoft.com/office/drawing/2014/main" id="{075DDF64-96AD-174C-A7BC-AE7E1DD5A957}"/>
              </a:ext>
            </a:extLst>
          </p:cNvPr>
          <p:cNvSpPr/>
          <p:nvPr/>
        </p:nvSpPr>
        <p:spPr>
          <a:xfrm>
            <a:off x="4323281" y="3494942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hlinkClick r:id="rId9" action="ppaction://hlinksldjump"/>
            <a:extLst>
              <a:ext uri="{FF2B5EF4-FFF2-40B4-BE49-F238E27FC236}">
                <a16:creationId xmlns:a16="http://schemas.microsoft.com/office/drawing/2014/main" id="{F0516BF8-0382-4542-A946-00015BDD554F}"/>
              </a:ext>
            </a:extLst>
          </p:cNvPr>
          <p:cNvSpPr/>
          <p:nvPr/>
        </p:nvSpPr>
        <p:spPr>
          <a:xfrm>
            <a:off x="4326461" y="43852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hlinkClick r:id="rId10" action="ppaction://hlinksldjump"/>
            <a:extLst>
              <a:ext uri="{FF2B5EF4-FFF2-40B4-BE49-F238E27FC236}">
                <a16:creationId xmlns:a16="http://schemas.microsoft.com/office/drawing/2014/main" id="{2CEBF7F4-F338-9A4B-B13B-0A7FFDBB891A}"/>
              </a:ext>
            </a:extLst>
          </p:cNvPr>
          <p:cNvSpPr/>
          <p:nvPr/>
        </p:nvSpPr>
        <p:spPr>
          <a:xfrm>
            <a:off x="4326460" y="49901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hlinkClick r:id="rId11" action="ppaction://hlinksldjump"/>
            <a:extLst>
              <a:ext uri="{FF2B5EF4-FFF2-40B4-BE49-F238E27FC236}">
                <a16:creationId xmlns:a16="http://schemas.microsoft.com/office/drawing/2014/main" id="{2F139874-97DB-B04B-B5EF-4794F09BD3D3}"/>
              </a:ext>
            </a:extLst>
          </p:cNvPr>
          <p:cNvSpPr/>
          <p:nvPr/>
        </p:nvSpPr>
        <p:spPr>
          <a:xfrm>
            <a:off x="4326460" y="5566088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>
            <a:hlinkClick r:id="rId12" action="ppaction://hlinksldjump"/>
            <a:extLst>
              <a:ext uri="{FF2B5EF4-FFF2-40B4-BE49-F238E27FC236}">
                <a16:creationId xmlns:a16="http://schemas.microsoft.com/office/drawing/2014/main" id="{AC7DB16E-8358-0247-892B-6D8A3BCD94E2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>
            <a:hlinkClick r:id="rId13" action="ppaction://hlinksldjump"/>
            <a:extLst>
              <a:ext uri="{FF2B5EF4-FFF2-40B4-BE49-F238E27FC236}">
                <a16:creationId xmlns:a16="http://schemas.microsoft.com/office/drawing/2014/main" id="{69864B81-CE7E-E243-BFE8-D0FFEF7FC820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>
            <a:hlinkClick r:id="rId14" action="ppaction://hlinksldjump"/>
            <a:extLst>
              <a:ext uri="{FF2B5EF4-FFF2-40B4-BE49-F238E27FC236}">
                <a16:creationId xmlns:a16="http://schemas.microsoft.com/office/drawing/2014/main" id="{B3CC00D6-3E4A-9B4D-95F6-53A5B9A10A12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>
            <a:hlinkClick r:id="rId15" action="ppaction://hlinksldjump"/>
            <a:extLst>
              <a:ext uri="{FF2B5EF4-FFF2-40B4-BE49-F238E27FC236}">
                <a16:creationId xmlns:a16="http://schemas.microsoft.com/office/drawing/2014/main" id="{28A47639-160E-C84A-97A9-A02A60488768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989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Push notifications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1941634" y="3422888"/>
            <a:ext cx="2980800" cy="2664645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A0843A-D5F6-4F4F-A4EE-5829F0375BEE}"/>
              </a:ext>
            </a:extLst>
          </p:cNvPr>
          <p:cNvSpPr txBox="1"/>
          <p:nvPr/>
        </p:nvSpPr>
        <p:spPr>
          <a:xfrm>
            <a:off x="1941631" y="3506222"/>
            <a:ext cx="2384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my searches return new hits</a:t>
            </a:r>
            <a:endParaRPr lang="de-DE" sz="28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BD41EB-B536-5E49-BF8D-AFA32E537663}"/>
              </a:ext>
            </a:extLst>
          </p:cNvPr>
          <p:cNvSpPr txBox="1"/>
          <p:nvPr/>
        </p:nvSpPr>
        <p:spPr>
          <a:xfrm>
            <a:off x="1941632" y="3892136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the period ends soon</a:t>
            </a:r>
            <a:endParaRPr lang="de-DE" sz="28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8CB0611-92A7-5D41-89A5-40B6245A28B3}"/>
              </a:ext>
            </a:extLst>
          </p:cNvPr>
          <p:cNvSpPr txBox="1"/>
          <p:nvPr/>
        </p:nvSpPr>
        <p:spPr>
          <a:xfrm>
            <a:off x="1941632" y="42768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someone wants to borrow my product</a:t>
            </a:r>
            <a:endParaRPr lang="de-DE" sz="2800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29D8D9C-BA81-8442-9C80-99DDC1E1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32" name="Rechteck 31">
            <a:hlinkClick r:id="rId4" action="ppaction://hlinksldjump"/>
            <a:extLst>
              <a:ext uri="{FF2B5EF4-FFF2-40B4-BE49-F238E27FC236}">
                <a16:creationId xmlns:a16="http://schemas.microsoft.com/office/drawing/2014/main" id="{E6DB1235-9B30-E146-B097-502DFA4B646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6028BB-5DBC-FA49-840E-2AE67FAAD6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3873172"/>
            <a:ext cx="516467" cy="327804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65061510-1717-C948-94E0-93136ABC9A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6" y="3506221"/>
            <a:ext cx="516467" cy="307777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021BFA8F-8A73-CB4D-9A1C-6B3FCDB2CF86}"/>
              </a:ext>
            </a:extLst>
          </p:cNvPr>
          <p:cNvSpPr txBox="1"/>
          <p:nvPr/>
        </p:nvSpPr>
        <p:spPr>
          <a:xfrm>
            <a:off x="1941632" y="487699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When someone asks a question</a:t>
            </a:r>
            <a:endParaRPr lang="de-DE" sz="2800" dirty="0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D8538675-1231-FD46-8877-4907D22CF1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4974701"/>
            <a:ext cx="516467" cy="327804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4D9E1D43-32EA-154C-A698-D0C64B89F479}"/>
              </a:ext>
            </a:extLst>
          </p:cNvPr>
          <p:cNvSpPr txBox="1"/>
          <p:nvPr/>
        </p:nvSpPr>
        <p:spPr>
          <a:xfrm>
            <a:off x="1941632" y="54771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you can borrow something nearby</a:t>
            </a:r>
            <a:endParaRPr lang="de-DE" sz="2800" dirty="0"/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5C8251C3-DF62-6147-929C-D9683000A3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4" y="5574851"/>
            <a:ext cx="516467" cy="32780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996DE37-41AF-0846-9025-9EE4BC52E6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3" y="4371254"/>
            <a:ext cx="516467" cy="327804"/>
          </a:xfrm>
          <a:prstGeom prst="rect">
            <a:avLst/>
          </a:prstGeom>
        </p:spPr>
      </p:pic>
      <p:sp>
        <p:nvSpPr>
          <p:cNvPr id="20" name="Rechteck 19">
            <a:hlinkClick r:id="rId7" action="ppaction://hlinksldjump"/>
            <a:extLst>
              <a:ext uri="{FF2B5EF4-FFF2-40B4-BE49-F238E27FC236}">
                <a16:creationId xmlns:a16="http://schemas.microsoft.com/office/drawing/2014/main" id="{35B29DD5-CEDB-014B-B7CA-362C15BFC354}"/>
              </a:ext>
            </a:extLst>
          </p:cNvPr>
          <p:cNvSpPr/>
          <p:nvPr/>
        </p:nvSpPr>
        <p:spPr>
          <a:xfrm>
            <a:off x="4323281" y="3494942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hlinkClick r:id="rId8" action="ppaction://hlinksldjump"/>
            <a:extLst>
              <a:ext uri="{FF2B5EF4-FFF2-40B4-BE49-F238E27FC236}">
                <a16:creationId xmlns:a16="http://schemas.microsoft.com/office/drawing/2014/main" id="{32282993-A992-9B48-89B2-9615F008756B}"/>
              </a:ext>
            </a:extLst>
          </p:cNvPr>
          <p:cNvSpPr/>
          <p:nvPr/>
        </p:nvSpPr>
        <p:spPr>
          <a:xfrm>
            <a:off x="4326459" y="3870366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hlinkClick r:id="rId9" action="ppaction://hlinksldjump"/>
            <a:extLst>
              <a:ext uri="{FF2B5EF4-FFF2-40B4-BE49-F238E27FC236}">
                <a16:creationId xmlns:a16="http://schemas.microsoft.com/office/drawing/2014/main" id="{5AE7EBB5-A77C-1B4A-BED4-166A8A952D9C}"/>
              </a:ext>
            </a:extLst>
          </p:cNvPr>
          <p:cNvSpPr/>
          <p:nvPr/>
        </p:nvSpPr>
        <p:spPr>
          <a:xfrm>
            <a:off x="4326461" y="43852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hlinkClick r:id="rId10" action="ppaction://hlinksldjump"/>
            <a:extLst>
              <a:ext uri="{FF2B5EF4-FFF2-40B4-BE49-F238E27FC236}">
                <a16:creationId xmlns:a16="http://schemas.microsoft.com/office/drawing/2014/main" id="{A1171424-680F-F848-A8B6-1479F5C74882}"/>
              </a:ext>
            </a:extLst>
          </p:cNvPr>
          <p:cNvSpPr/>
          <p:nvPr/>
        </p:nvSpPr>
        <p:spPr>
          <a:xfrm>
            <a:off x="4326460" y="49901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hlinkClick r:id="rId11" action="ppaction://hlinksldjump"/>
            <a:extLst>
              <a:ext uri="{FF2B5EF4-FFF2-40B4-BE49-F238E27FC236}">
                <a16:creationId xmlns:a16="http://schemas.microsoft.com/office/drawing/2014/main" id="{C8FA4590-2E96-0148-8694-0E8AFBC58621}"/>
              </a:ext>
            </a:extLst>
          </p:cNvPr>
          <p:cNvSpPr/>
          <p:nvPr/>
        </p:nvSpPr>
        <p:spPr>
          <a:xfrm>
            <a:off x="4326460" y="5566088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>
            <a:hlinkClick r:id="rId12" action="ppaction://hlinksldjump"/>
            <a:extLst>
              <a:ext uri="{FF2B5EF4-FFF2-40B4-BE49-F238E27FC236}">
                <a16:creationId xmlns:a16="http://schemas.microsoft.com/office/drawing/2014/main" id="{37A7563F-B35D-0F41-BA95-A3326CD117EB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>
            <a:hlinkClick r:id="rId13" action="ppaction://hlinksldjump"/>
            <a:extLst>
              <a:ext uri="{FF2B5EF4-FFF2-40B4-BE49-F238E27FC236}">
                <a16:creationId xmlns:a16="http://schemas.microsoft.com/office/drawing/2014/main" id="{F912B1D9-BA15-9947-9803-1F08909DA7BA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>
            <a:hlinkClick r:id="rId14" action="ppaction://hlinksldjump"/>
            <a:extLst>
              <a:ext uri="{FF2B5EF4-FFF2-40B4-BE49-F238E27FC236}">
                <a16:creationId xmlns:a16="http://schemas.microsoft.com/office/drawing/2014/main" id="{025D900A-A23B-1743-9F5A-2A9341460303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>
            <a:hlinkClick r:id="rId15" action="ppaction://hlinksldjump"/>
            <a:extLst>
              <a:ext uri="{FF2B5EF4-FFF2-40B4-BE49-F238E27FC236}">
                <a16:creationId xmlns:a16="http://schemas.microsoft.com/office/drawing/2014/main" id="{26DF1586-1FC9-0640-8BE5-64FC8A3607CC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93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Push notifications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1941634" y="3422888"/>
            <a:ext cx="2980800" cy="2664645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A0843A-D5F6-4F4F-A4EE-5829F0375BEE}"/>
              </a:ext>
            </a:extLst>
          </p:cNvPr>
          <p:cNvSpPr txBox="1"/>
          <p:nvPr/>
        </p:nvSpPr>
        <p:spPr>
          <a:xfrm>
            <a:off x="1941631" y="3506222"/>
            <a:ext cx="2384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my searches return new hits</a:t>
            </a:r>
            <a:endParaRPr lang="de-DE" sz="28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BD41EB-B536-5E49-BF8D-AFA32E537663}"/>
              </a:ext>
            </a:extLst>
          </p:cNvPr>
          <p:cNvSpPr txBox="1"/>
          <p:nvPr/>
        </p:nvSpPr>
        <p:spPr>
          <a:xfrm>
            <a:off x="1941632" y="3892136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the period ends soon</a:t>
            </a:r>
            <a:endParaRPr lang="de-DE" sz="28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8CB0611-92A7-5D41-89A5-40B6245A28B3}"/>
              </a:ext>
            </a:extLst>
          </p:cNvPr>
          <p:cNvSpPr txBox="1"/>
          <p:nvPr/>
        </p:nvSpPr>
        <p:spPr>
          <a:xfrm>
            <a:off x="1941632" y="42768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someone wants to borrow my product</a:t>
            </a:r>
            <a:endParaRPr lang="de-DE" sz="2800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29D8D9C-BA81-8442-9C80-99DDC1E1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32" name="Rechteck 31">
            <a:hlinkClick r:id="rId4" action="ppaction://hlinksldjump"/>
            <a:extLst>
              <a:ext uri="{FF2B5EF4-FFF2-40B4-BE49-F238E27FC236}">
                <a16:creationId xmlns:a16="http://schemas.microsoft.com/office/drawing/2014/main" id="{E6DB1235-9B30-E146-B097-502DFA4B646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6028BB-5DBC-FA49-840E-2AE67FAAD6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3873172"/>
            <a:ext cx="516467" cy="327804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65061510-1717-C948-94E0-93136ABC9A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6" y="3506221"/>
            <a:ext cx="516467" cy="307777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F7602DD7-D5AE-AE4B-9A42-E0A8D4C642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5" y="4384564"/>
            <a:ext cx="516467" cy="307777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021BFA8F-8A73-CB4D-9A1C-6B3FCDB2CF86}"/>
              </a:ext>
            </a:extLst>
          </p:cNvPr>
          <p:cNvSpPr txBox="1"/>
          <p:nvPr/>
        </p:nvSpPr>
        <p:spPr>
          <a:xfrm>
            <a:off x="1941632" y="487699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When someone asks a question</a:t>
            </a:r>
            <a:endParaRPr lang="de-DE" sz="2800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4D9E1D43-32EA-154C-A698-D0C64B89F479}"/>
              </a:ext>
            </a:extLst>
          </p:cNvPr>
          <p:cNvSpPr txBox="1"/>
          <p:nvPr/>
        </p:nvSpPr>
        <p:spPr>
          <a:xfrm>
            <a:off x="1941632" y="54771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you can borrow something nearby</a:t>
            </a:r>
            <a:endParaRPr lang="de-DE" sz="2800" dirty="0"/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5C8251C3-DF62-6147-929C-D9683000A3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4" y="5574851"/>
            <a:ext cx="516467" cy="32780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227C468-79C4-6F43-92BD-9413AFFD55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3" y="4984714"/>
            <a:ext cx="516467" cy="307777"/>
          </a:xfrm>
          <a:prstGeom prst="rect">
            <a:avLst/>
          </a:prstGeom>
        </p:spPr>
      </p:pic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96A2BF6F-3F9A-C248-ABA1-B056394C9845}"/>
              </a:ext>
            </a:extLst>
          </p:cNvPr>
          <p:cNvSpPr/>
          <p:nvPr/>
        </p:nvSpPr>
        <p:spPr>
          <a:xfrm>
            <a:off x="4323281" y="3494942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E4B1D43B-E1B0-524D-9F61-85B4A45A1B4D}"/>
              </a:ext>
            </a:extLst>
          </p:cNvPr>
          <p:cNvSpPr/>
          <p:nvPr/>
        </p:nvSpPr>
        <p:spPr>
          <a:xfrm>
            <a:off x="4326459" y="3870366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hlinkClick r:id="rId9" action="ppaction://hlinksldjump"/>
            <a:extLst>
              <a:ext uri="{FF2B5EF4-FFF2-40B4-BE49-F238E27FC236}">
                <a16:creationId xmlns:a16="http://schemas.microsoft.com/office/drawing/2014/main" id="{DEF4F77B-D7BF-504A-9444-A645AD1D79D0}"/>
              </a:ext>
            </a:extLst>
          </p:cNvPr>
          <p:cNvSpPr/>
          <p:nvPr/>
        </p:nvSpPr>
        <p:spPr>
          <a:xfrm>
            <a:off x="4326461" y="43852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hlinkClick r:id="rId10" action="ppaction://hlinksldjump"/>
            <a:extLst>
              <a:ext uri="{FF2B5EF4-FFF2-40B4-BE49-F238E27FC236}">
                <a16:creationId xmlns:a16="http://schemas.microsoft.com/office/drawing/2014/main" id="{E374B4E3-0E24-DC44-AC12-E98D2EC63FBE}"/>
              </a:ext>
            </a:extLst>
          </p:cNvPr>
          <p:cNvSpPr/>
          <p:nvPr/>
        </p:nvSpPr>
        <p:spPr>
          <a:xfrm>
            <a:off x="4326460" y="49901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hlinkClick r:id="rId11" action="ppaction://hlinksldjump"/>
            <a:extLst>
              <a:ext uri="{FF2B5EF4-FFF2-40B4-BE49-F238E27FC236}">
                <a16:creationId xmlns:a16="http://schemas.microsoft.com/office/drawing/2014/main" id="{DFD9BCFB-5C1D-5145-9331-58A7A296DA69}"/>
              </a:ext>
            </a:extLst>
          </p:cNvPr>
          <p:cNvSpPr/>
          <p:nvPr/>
        </p:nvSpPr>
        <p:spPr>
          <a:xfrm>
            <a:off x="4326460" y="5566088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hlinkClick r:id="rId12" action="ppaction://hlinksldjump"/>
            <a:extLst>
              <a:ext uri="{FF2B5EF4-FFF2-40B4-BE49-F238E27FC236}">
                <a16:creationId xmlns:a16="http://schemas.microsoft.com/office/drawing/2014/main" id="{2E142953-3831-AD4B-8CC4-0B4B68484E8C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hlinkClick r:id="rId13" action="ppaction://hlinksldjump"/>
            <a:extLst>
              <a:ext uri="{FF2B5EF4-FFF2-40B4-BE49-F238E27FC236}">
                <a16:creationId xmlns:a16="http://schemas.microsoft.com/office/drawing/2014/main" id="{1F7BB53C-E1E1-8041-964C-5CB6721DB64E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>
            <a:hlinkClick r:id="rId14" action="ppaction://hlinksldjump"/>
            <a:extLst>
              <a:ext uri="{FF2B5EF4-FFF2-40B4-BE49-F238E27FC236}">
                <a16:creationId xmlns:a16="http://schemas.microsoft.com/office/drawing/2014/main" id="{875B0142-C4FE-724B-90C9-354F5439F507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>
            <a:hlinkClick r:id="rId15" action="ppaction://hlinksldjump"/>
            <a:extLst>
              <a:ext uri="{FF2B5EF4-FFF2-40B4-BE49-F238E27FC236}">
                <a16:creationId xmlns:a16="http://schemas.microsoft.com/office/drawing/2014/main" id="{ACF73B1D-7852-314B-9D3D-2C7F9B322E99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815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Push notifications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1941634" y="3422888"/>
            <a:ext cx="2980800" cy="2664645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A0843A-D5F6-4F4F-A4EE-5829F0375BEE}"/>
              </a:ext>
            </a:extLst>
          </p:cNvPr>
          <p:cNvSpPr txBox="1"/>
          <p:nvPr/>
        </p:nvSpPr>
        <p:spPr>
          <a:xfrm>
            <a:off x="1941631" y="3506222"/>
            <a:ext cx="2384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my searches return new hits</a:t>
            </a:r>
            <a:endParaRPr lang="de-DE" sz="28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BD41EB-B536-5E49-BF8D-AFA32E537663}"/>
              </a:ext>
            </a:extLst>
          </p:cNvPr>
          <p:cNvSpPr txBox="1"/>
          <p:nvPr/>
        </p:nvSpPr>
        <p:spPr>
          <a:xfrm>
            <a:off x="1941632" y="3892136"/>
            <a:ext cx="198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the period ends soon</a:t>
            </a:r>
            <a:endParaRPr lang="de-DE" sz="28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8CB0611-92A7-5D41-89A5-40B6245A28B3}"/>
              </a:ext>
            </a:extLst>
          </p:cNvPr>
          <p:cNvSpPr txBox="1"/>
          <p:nvPr/>
        </p:nvSpPr>
        <p:spPr>
          <a:xfrm>
            <a:off x="1941632" y="42768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someone wants to borrow my product</a:t>
            </a:r>
            <a:endParaRPr lang="de-DE" sz="2800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29D8D9C-BA81-8442-9C80-99DDC1E1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32" name="Rechteck 31">
            <a:hlinkClick r:id="rId4" action="ppaction://hlinksldjump"/>
            <a:extLst>
              <a:ext uri="{FF2B5EF4-FFF2-40B4-BE49-F238E27FC236}">
                <a16:creationId xmlns:a16="http://schemas.microsoft.com/office/drawing/2014/main" id="{E6DB1235-9B30-E146-B097-502DFA4B646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6028BB-5DBC-FA49-840E-2AE67FAAD6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3873172"/>
            <a:ext cx="516467" cy="327804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65061510-1717-C948-94E0-93136ABC9A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6" y="3506221"/>
            <a:ext cx="516467" cy="307777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F7602DD7-D5AE-AE4B-9A42-E0A8D4C642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5" y="4384564"/>
            <a:ext cx="516467" cy="307777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021BFA8F-8A73-CB4D-9A1C-6B3FCDB2CF86}"/>
              </a:ext>
            </a:extLst>
          </p:cNvPr>
          <p:cNvSpPr txBox="1"/>
          <p:nvPr/>
        </p:nvSpPr>
        <p:spPr>
          <a:xfrm>
            <a:off x="1941632" y="487699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When someone asks a question</a:t>
            </a:r>
            <a:endParaRPr lang="de-DE" sz="2800" dirty="0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D8538675-1231-FD46-8877-4907D22CF1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9" t="37292" r="3984" b="58043"/>
          <a:stretch/>
        </p:blipFill>
        <p:spPr>
          <a:xfrm flipV="1">
            <a:off x="4326465" y="4974701"/>
            <a:ext cx="516467" cy="327804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4D9E1D43-32EA-154C-A698-D0C64B89F479}"/>
              </a:ext>
            </a:extLst>
          </p:cNvPr>
          <p:cNvSpPr txBox="1"/>
          <p:nvPr/>
        </p:nvSpPr>
        <p:spPr>
          <a:xfrm>
            <a:off x="1941632" y="5477143"/>
            <a:ext cx="198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you can borrow something nearby</a:t>
            </a:r>
            <a:endParaRPr lang="de-DE" sz="28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22E3ED0-92F5-9F41-8C66-E149F8D098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135" t="13014" r="3455" b="82491"/>
          <a:stretch/>
        </p:blipFill>
        <p:spPr>
          <a:xfrm>
            <a:off x="4326464" y="5584864"/>
            <a:ext cx="516467" cy="307777"/>
          </a:xfrm>
          <a:prstGeom prst="rect">
            <a:avLst/>
          </a:prstGeom>
        </p:spPr>
      </p:pic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B5B62D1B-1A64-9A47-B817-A6CF16997662}"/>
              </a:ext>
            </a:extLst>
          </p:cNvPr>
          <p:cNvSpPr/>
          <p:nvPr/>
        </p:nvSpPr>
        <p:spPr>
          <a:xfrm>
            <a:off x="4323281" y="3494942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D08559DD-5524-F241-B029-1A2B1C31E2DA}"/>
              </a:ext>
            </a:extLst>
          </p:cNvPr>
          <p:cNvSpPr/>
          <p:nvPr/>
        </p:nvSpPr>
        <p:spPr>
          <a:xfrm>
            <a:off x="4326459" y="3870366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hlinkClick r:id="rId9" action="ppaction://hlinksldjump"/>
            <a:extLst>
              <a:ext uri="{FF2B5EF4-FFF2-40B4-BE49-F238E27FC236}">
                <a16:creationId xmlns:a16="http://schemas.microsoft.com/office/drawing/2014/main" id="{A110874A-652E-A046-8192-E4422B334429}"/>
              </a:ext>
            </a:extLst>
          </p:cNvPr>
          <p:cNvSpPr/>
          <p:nvPr/>
        </p:nvSpPr>
        <p:spPr>
          <a:xfrm>
            <a:off x="4326461" y="43852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hlinkClick r:id="rId10" action="ppaction://hlinksldjump"/>
            <a:extLst>
              <a:ext uri="{FF2B5EF4-FFF2-40B4-BE49-F238E27FC236}">
                <a16:creationId xmlns:a16="http://schemas.microsoft.com/office/drawing/2014/main" id="{CBC0F7ED-820B-F04D-9190-364CAB4206CB}"/>
              </a:ext>
            </a:extLst>
          </p:cNvPr>
          <p:cNvSpPr/>
          <p:nvPr/>
        </p:nvSpPr>
        <p:spPr>
          <a:xfrm>
            <a:off x="4326460" y="4990149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hlinkClick r:id="rId11" action="ppaction://hlinksldjump"/>
            <a:extLst>
              <a:ext uri="{FF2B5EF4-FFF2-40B4-BE49-F238E27FC236}">
                <a16:creationId xmlns:a16="http://schemas.microsoft.com/office/drawing/2014/main" id="{14A6B458-714C-3043-87AE-47BEEFFC78F9}"/>
              </a:ext>
            </a:extLst>
          </p:cNvPr>
          <p:cNvSpPr/>
          <p:nvPr/>
        </p:nvSpPr>
        <p:spPr>
          <a:xfrm>
            <a:off x="4326460" y="5566088"/>
            <a:ext cx="516467" cy="321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hlinkClick r:id="rId12" action="ppaction://hlinksldjump"/>
            <a:extLst>
              <a:ext uri="{FF2B5EF4-FFF2-40B4-BE49-F238E27FC236}">
                <a16:creationId xmlns:a16="http://schemas.microsoft.com/office/drawing/2014/main" id="{6169C06C-91C7-FE49-AF43-D09338C1ED4F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hlinkClick r:id="rId13" action="ppaction://hlinksldjump"/>
            <a:extLst>
              <a:ext uri="{FF2B5EF4-FFF2-40B4-BE49-F238E27FC236}">
                <a16:creationId xmlns:a16="http://schemas.microsoft.com/office/drawing/2014/main" id="{52CD04E6-9E66-824C-958B-72F6A9C38FC0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>
            <a:hlinkClick r:id="rId14" action="ppaction://hlinksldjump"/>
            <a:extLst>
              <a:ext uri="{FF2B5EF4-FFF2-40B4-BE49-F238E27FC236}">
                <a16:creationId xmlns:a16="http://schemas.microsoft.com/office/drawing/2014/main" id="{2A974414-02B3-1B4F-BD9E-C87BEA2D3845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>
            <a:hlinkClick r:id="rId15" action="ppaction://hlinksldjump"/>
            <a:extLst>
              <a:ext uri="{FF2B5EF4-FFF2-40B4-BE49-F238E27FC236}">
                <a16:creationId xmlns:a16="http://schemas.microsoft.com/office/drawing/2014/main" id="{F1ED083D-C22F-B444-A478-C638C05D37C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637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Post your article  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02C5A62-1CAC-B042-A9C3-C0A5E097BFEE}"/>
              </a:ext>
            </a:extLst>
          </p:cNvPr>
          <p:cNvGrpSpPr/>
          <p:nvPr/>
        </p:nvGrpSpPr>
        <p:grpSpPr>
          <a:xfrm>
            <a:off x="1941633" y="3422889"/>
            <a:ext cx="2908936" cy="338554"/>
            <a:chOff x="1941633" y="3422889"/>
            <a:chExt cx="2908936" cy="338554"/>
          </a:xfrm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0626BE95-AF6A-BC4D-9E9E-A8A834BEEB6C}"/>
                </a:ext>
              </a:extLst>
            </p:cNvPr>
            <p:cNvSpPr txBox="1"/>
            <p:nvPr/>
          </p:nvSpPr>
          <p:spPr>
            <a:xfrm>
              <a:off x="1941633" y="3422889"/>
              <a:ext cx="16065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1. Upload photo</a:t>
              </a:r>
              <a:endParaRPr lang="de-DE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45969A32-B33A-4041-934D-B83156663989}"/>
                </a:ext>
              </a:extLst>
            </p:cNvPr>
            <p:cNvSpPr txBox="1"/>
            <p:nvPr/>
          </p:nvSpPr>
          <p:spPr>
            <a:xfrm>
              <a:off x="4125201" y="3439371"/>
              <a:ext cx="725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C000"/>
                  </a:solidFill>
                </a:rPr>
                <a:t>upload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D2E0657D-B8E0-E645-9E43-FFEDD3BD1F32}"/>
              </a:ext>
            </a:extLst>
          </p:cNvPr>
          <p:cNvGrpSpPr/>
          <p:nvPr/>
        </p:nvGrpSpPr>
        <p:grpSpPr>
          <a:xfrm>
            <a:off x="1941630" y="5036508"/>
            <a:ext cx="2908939" cy="338554"/>
            <a:chOff x="1941630" y="4982273"/>
            <a:chExt cx="2908939" cy="338554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87C557A9-6178-C749-89A0-D59B3A455AB0}"/>
                </a:ext>
              </a:extLst>
            </p:cNvPr>
            <p:cNvSpPr txBox="1"/>
            <p:nvPr/>
          </p:nvSpPr>
          <p:spPr>
            <a:xfrm>
              <a:off x="4125201" y="4994753"/>
              <a:ext cx="725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C000"/>
                  </a:solidFill>
                </a:rPr>
                <a:t>select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A52A2310-9993-4B40-8DB5-4D25F0DAF6C1}"/>
                </a:ext>
              </a:extLst>
            </p:cNvPr>
            <p:cNvSpPr txBox="1"/>
            <p:nvPr/>
          </p:nvSpPr>
          <p:spPr>
            <a:xfrm>
              <a:off x="1941630" y="4982273"/>
              <a:ext cx="17354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4. Select category</a:t>
              </a:r>
              <a:endParaRPr lang="de-DE" sz="1600" dirty="0"/>
            </a:p>
          </p:txBody>
        </p:sp>
      </p:grpSp>
      <p:sp>
        <p:nvSpPr>
          <p:cNvPr id="22" name="Rechteck 21">
            <a:hlinkClick r:id="rId2" action="ppaction://hlinksldjump"/>
            <a:extLst>
              <a:ext uri="{FF2B5EF4-FFF2-40B4-BE49-F238E27FC236}">
                <a16:creationId xmlns:a16="http://schemas.microsoft.com/office/drawing/2014/main" id="{5D910715-5ED3-B242-9681-0AF4395FC265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hlinkClick r:id="rId3" action="ppaction://hlinksldjump"/>
            <a:extLst>
              <a:ext uri="{FF2B5EF4-FFF2-40B4-BE49-F238E27FC236}">
                <a16:creationId xmlns:a16="http://schemas.microsoft.com/office/drawing/2014/main" id="{3B2C1E00-9F49-8245-A3B2-6FC74BDA27B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>
            <a:hlinkClick r:id="rId4" action="ppaction://hlinksldjump"/>
            <a:extLst>
              <a:ext uri="{FF2B5EF4-FFF2-40B4-BE49-F238E27FC236}">
                <a16:creationId xmlns:a16="http://schemas.microsoft.com/office/drawing/2014/main" id="{01762C42-7B8D-D24A-8670-3F4452587E9A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>
            <a:hlinkClick r:id="rId5" action="ppaction://hlinksldjump"/>
            <a:extLst>
              <a:ext uri="{FF2B5EF4-FFF2-40B4-BE49-F238E27FC236}">
                <a16:creationId xmlns:a16="http://schemas.microsoft.com/office/drawing/2014/main" id="{3F7BE493-F7CC-F043-9E19-CF74DE79A3DE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6CE22D1-2E35-4948-8235-10A8603F54C8}"/>
              </a:ext>
            </a:extLst>
          </p:cNvPr>
          <p:cNvGrpSpPr/>
          <p:nvPr/>
        </p:nvGrpSpPr>
        <p:grpSpPr>
          <a:xfrm>
            <a:off x="1941630" y="3800724"/>
            <a:ext cx="2892578" cy="588447"/>
            <a:chOff x="1941630" y="3779468"/>
            <a:chExt cx="2892578" cy="588447"/>
          </a:xfrm>
        </p:grpSpPr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F7D2282B-199E-2D48-99C5-CC08253562AB}"/>
                </a:ext>
              </a:extLst>
            </p:cNvPr>
            <p:cNvSpPr txBox="1"/>
            <p:nvPr/>
          </p:nvSpPr>
          <p:spPr>
            <a:xfrm>
              <a:off x="1941630" y="3779468"/>
              <a:ext cx="21234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2. Titling your product</a:t>
              </a:r>
              <a:endParaRPr lang="de-DE" sz="1600" dirty="0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1C8BE20A-C4D8-7642-A0A5-75E709919F3C}"/>
                </a:ext>
              </a:extLst>
            </p:cNvPr>
            <p:cNvSpPr/>
            <p:nvPr/>
          </p:nvSpPr>
          <p:spPr>
            <a:xfrm>
              <a:off x="2008319" y="4112315"/>
              <a:ext cx="2825889" cy="255600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de-DE" sz="800" dirty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E480CE07-2B70-8F42-85E0-6A30A78C6E28}"/>
              </a:ext>
            </a:extLst>
          </p:cNvPr>
          <p:cNvGrpSpPr/>
          <p:nvPr/>
        </p:nvGrpSpPr>
        <p:grpSpPr>
          <a:xfrm>
            <a:off x="1947418" y="4428452"/>
            <a:ext cx="2886789" cy="568775"/>
            <a:chOff x="1947418" y="4390438"/>
            <a:chExt cx="2886789" cy="568775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3B2AD37-0603-9543-93CD-E7790ED34A42}"/>
                </a:ext>
              </a:extLst>
            </p:cNvPr>
            <p:cNvSpPr txBox="1"/>
            <p:nvPr/>
          </p:nvSpPr>
          <p:spPr>
            <a:xfrm>
              <a:off x="1947418" y="4390438"/>
              <a:ext cx="26657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3. Details about your product</a:t>
              </a:r>
              <a:endParaRPr lang="de-DE" sz="1600" dirty="0"/>
            </a:p>
          </p:txBody>
        </p:sp>
        <p:sp>
          <p:nvSpPr>
            <p:cNvPr id="37" name="Abgerundetes Rechteck 36">
              <a:extLst>
                <a:ext uri="{FF2B5EF4-FFF2-40B4-BE49-F238E27FC236}">
                  <a16:creationId xmlns:a16="http://schemas.microsoft.com/office/drawing/2014/main" id="{E2B9CF90-29F9-1349-B57E-4DA3DC276B31}"/>
                </a:ext>
              </a:extLst>
            </p:cNvPr>
            <p:cNvSpPr/>
            <p:nvPr/>
          </p:nvSpPr>
          <p:spPr>
            <a:xfrm>
              <a:off x="2008318" y="4703613"/>
              <a:ext cx="2825889" cy="255600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de-DE" sz="800" dirty="0"/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2162DE2-A8C5-7543-8C84-EC4E9B1AB490}"/>
              </a:ext>
            </a:extLst>
          </p:cNvPr>
          <p:cNvGrpSpPr/>
          <p:nvPr/>
        </p:nvGrpSpPr>
        <p:grpSpPr>
          <a:xfrm>
            <a:off x="1941629" y="5414343"/>
            <a:ext cx="2892577" cy="571767"/>
            <a:chOff x="1941629" y="5259529"/>
            <a:chExt cx="2892577" cy="571767"/>
          </a:xfrm>
        </p:grpSpPr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2FCABA06-F68F-EF42-AB22-582BAFA74C38}"/>
                </a:ext>
              </a:extLst>
            </p:cNvPr>
            <p:cNvSpPr txBox="1"/>
            <p:nvPr/>
          </p:nvSpPr>
          <p:spPr>
            <a:xfrm>
              <a:off x="1941629" y="5259529"/>
              <a:ext cx="2671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5. Deposit amount for the bail</a:t>
              </a:r>
              <a:endParaRPr lang="de-DE" sz="1600" dirty="0"/>
            </a:p>
          </p:txBody>
        </p:sp>
        <p:sp>
          <p:nvSpPr>
            <p:cNvPr id="38" name="Abgerundetes Rechteck 37">
              <a:extLst>
                <a:ext uri="{FF2B5EF4-FFF2-40B4-BE49-F238E27FC236}">
                  <a16:creationId xmlns:a16="http://schemas.microsoft.com/office/drawing/2014/main" id="{0884BA8C-F833-E541-A717-F9D0E2EEAAC1}"/>
                </a:ext>
              </a:extLst>
            </p:cNvPr>
            <p:cNvSpPr/>
            <p:nvPr/>
          </p:nvSpPr>
          <p:spPr>
            <a:xfrm>
              <a:off x="2008317" y="5575696"/>
              <a:ext cx="2825889" cy="255600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de-DE" sz="800" dirty="0"/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A779306-D50E-8A4F-B15B-3C94DC258845}"/>
              </a:ext>
            </a:extLst>
          </p:cNvPr>
          <p:cNvGrpSpPr/>
          <p:nvPr/>
        </p:nvGrpSpPr>
        <p:grpSpPr>
          <a:xfrm>
            <a:off x="1941630" y="6025392"/>
            <a:ext cx="2892575" cy="555320"/>
            <a:chOff x="1941630" y="5853477"/>
            <a:chExt cx="2892575" cy="555320"/>
          </a:xfrm>
        </p:grpSpPr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8676F05D-ADED-CD46-955F-92530CA6B961}"/>
                </a:ext>
              </a:extLst>
            </p:cNvPr>
            <p:cNvSpPr txBox="1"/>
            <p:nvPr/>
          </p:nvSpPr>
          <p:spPr>
            <a:xfrm>
              <a:off x="1941630" y="5853477"/>
              <a:ext cx="23921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6. Define duration of loan</a:t>
              </a:r>
              <a:endParaRPr lang="de-DE" sz="1600" dirty="0"/>
            </a:p>
          </p:txBody>
        </p:sp>
        <p:sp>
          <p:nvSpPr>
            <p:cNvPr id="39" name="Abgerundetes Rechteck 38">
              <a:extLst>
                <a:ext uri="{FF2B5EF4-FFF2-40B4-BE49-F238E27FC236}">
                  <a16:creationId xmlns:a16="http://schemas.microsoft.com/office/drawing/2014/main" id="{CA5490F4-6401-7B44-8A17-BBCF0ADC0144}"/>
                </a:ext>
              </a:extLst>
            </p:cNvPr>
            <p:cNvSpPr/>
            <p:nvPr/>
          </p:nvSpPr>
          <p:spPr>
            <a:xfrm>
              <a:off x="2008316" y="6153197"/>
              <a:ext cx="2825889" cy="255600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de-DE" sz="800" dirty="0"/>
            </a:p>
          </p:txBody>
        </p:sp>
      </p:grpSp>
      <p:sp>
        <p:nvSpPr>
          <p:cNvPr id="41" name="Abgerundetes Rechteck 40">
            <a:extLst>
              <a:ext uri="{FF2B5EF4-FFF2-40B4-BE49-F238E27FC236}">
                <a16:creationId xmlns:a16="http://schemas.microsoft.com/office/drawing/2014/main" id="{E4D5B38B-2EE4-1F41-BB36-66A92349292F}"/>
              </a:ext>
            </a:extLst>
          </p:cNvPr>
          <p:cNvSpPr/>
          <p:nvPr/>
        </p:nvSpPr>
        <p:spPr>
          <a:xfrm>
            <a:off x="2008315" y="6691113"/>
            <a:ext cx="2825889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Publish</a:t>
            </a:r>
          </a:p>
        </p:txBody>
      </p:sp>
      <p:sp>
        <p:nvSpPr>
          <p:cNvPr id="42" name="Rechteck 41">
            <a:hlinkClick r:id="rId3" action="ppaction://hlinksldjump"/>
            <a:extLst>
              <a:ext uri="{FF2B5EF4-FFF2-40B4-BE49-F238E27FC236}">
                <a16:creationId xmlns:a16="http://schemas.microsoft.com/office/drawing/2014/main" id="{2B0F2945-42F8-A84C-B280-92304EBA440C}"/>
              </a:ext>
            </a:extLst>
          </p:cNvPr>
          <p:cNvSpPr/>
          <p:nvPr/>
        </p:nvSpPr>
        <p:spPr>
          <a:xfrm>
            <a:off x="2008315" y="6663666"/>
            <a:ext cx="2825889" cy="2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659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My offers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4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4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7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955F3C4-680F-3F4F-B528-E2AE0D7F27B2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3161E2A-5B7D-BD48-980F-34C864914B6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78190EFB-0E3B-0D4F-9620-03142D0541F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53557" y="3566583"/>
              <a:ext cx="743189" cy="743189"/>
              <a:chOff x="-3162571" y="3422889"/>
              <a:chExt cx="2383367" cy="2383367"/>
            </a:xfrm>
          </p:grpSpPr>
          <p:pic>
            <p:nvPicPr>
              <p:cNvPr id="6" name="Grafik 5">
                <a:extLst>
                  <a:ext uri="{FF2B5EF4-FFF2-40B4-BE49-F238E27FC236}">
                    <a16:creationId xmlns:a16="http://schemas.microsoft.com/office/drawing/2014/main" id="{823B2AB1-8277-F646-A29C-9943A63AE5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264" r="16780" b="7096"/>
              <a:stretch/>
            </p:blipFill>
            <p:spPr>
              <a:xfrm>
                <a:off x="-3162571" y="3422889"/>
                <a:ext cx="2383367" cy="2383367"/>
              </a:xfrm>
              <a:prstGeom prst="rect">
                <a:avLst/>
              </a:prstGeom>
            </p:spPr>
          </p:pic>
          <p:pic>
            <p:nvPicPr>
              <p:cNvPr id="3" name="Grafik 2">
                <a:extLst>
                  <a:ext uri="{FF2B5EF4-FFF2-40B4-BE49-F238E27FC236}">
                    <a16:creationId xmlns:a16="http://schemas.microsoft.com/office/drawing/2014/main" id="{0B1D4A37-1649-474B-B55D-EE57B1A997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6544" t="4567" r="6049" b="8025"/>
              <a:stretch/>
            </p:blipFill>
            <p:spPr>
              <a:xfrm>
                <a:off x="-2962363" y="3823307"/>
                <a:ext cx="1982949" cy="1982949"/>
              </a:xfrm>
              <a:prstGeom prst="rect">
                <a:avLst/>
              </a:prstGeom>
            </p:spPr>
          </p:pic>
        </p:grp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F66BDE4A-8907-6441-A506-F45FA2D58EBD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iMac Retina 5K</a:t>
              </a:r>
              <a:endParaRPr lang="de-DE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C5701DC-94E5-ED49-B768-6685434801CE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11125563</a:t>
              </a:r>
              <a:endParaRPr lang="de-DE" sz="2800" dirty="0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F2DBD2ED-0EAD-0545-A0BE-EE30281F236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</a:t>
              </a:r>
              <a:r>
                <a:rPr lang="en-GB" sz="1400" b="1" dirty="0">
                  <a:solidFill>
                    <a:srgbClr val="FFC000"/>
                  </a:solidFill>
                </a:rPr>
                <a:t> </a:t>
              </a:r>
              <a:r>
                <a:rPr lang="en-GB" sz="1400" dirty="0">
                  <a:solidFill>
                    <a:schemeClr val="lt1"/>
                  </a:solidFill>
                </a:rPr>
                <a:t>150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C95ACD5E-90E6-5E4C-B921-FA96D2A2A50C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BFD3254-6FDE-2942-9167-DB48786BDCF9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2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E7273813-DF59-F349-A67A-523E5DBF579B}"/>
              </a:ext>
            </a:extLst>
          </p:cNvPr>
          <p:cNvGrpSpPr/>
          <p:nvPr/>
        </p:nvGrpSpPr>
        <p:grpSpPr>
          <a:xfrm>
            <a:off x="2011429" y="4577733"/>
            <a:ext cx="2893946" cy="1030578"/>
            <a:chOff x="2011429" y="4577733"/>
            <a:chExt cx="2893946" cy="1030578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B8F7C4E1-E4F2-824E-8EA7-E78AFB7080EF}"/>
                </a:ext>
              </a:extLst>
            </p:cNvPr>
            <p:cNvGrpSpPr/>
            <p:nvPr/>
          </p:nvGrpSpPr>
          <p:grpSpPr>
            <a:xfrm>
              <a:off x="2011429" y="4577733"/>
              <a:ext cx="2893946" cy="1030578"/>
              <a:chOff x="2019052" y="3422889"/>
              <a:chExt cx="2893946" cy="1030578"/>
            </a:xfrm>
          </p:grpSpPr>
          <p:sp>
            <p:nvSpPr>
              <p:cNvPr id="28" name="Abgerundetes Rechteck 27">
                <a:extLst>
                  <a:ext uri="{FF2B5EF4-FFF2-40B4-BE49-F238E27FC236}">
                    <a16:creationId xmlns:a16="http://schemas.microsoft.com/office/drawing/2014/main" id="{89B56032-1862-5646-BFD6-95382F310BCA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76926843-7A48-4348-966D-75C5228FA0A9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Broom</a:t>
                </a:r>
                <a:endParaRPr lang="de-DE" dirty="0"/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F3BB3CCF-55B9-EF4D-BDB3-5429242BB5E9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11154568</a:t>
                </a:r>
                <a:endParaRPr lang="de-DE" sz="2800" dirty="0"/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C5FF7306-0B9F-6849-A9BE-B9112AAEC8AE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10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BEF9C346-C93B-D94D-9831-A7A0A6FD0B4A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5A8FC488-A70A-E044-99FD-8BBDAA78CE61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3636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1 month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F4115564-9F7F-4743-8E62-96397678722F}"/>
                </a:ext>
              </a:extLst>
            </p:cNvPr>
            <p:cNvGrpSpPr/>
            <p:nvPr/>
          </p:nvGrpSpPr>
          <p:grpSpPr>
            <a:xfrm>
              <a:off x="2141939" y="4732167"/>
              <a:ext cx="752750" cy="741600"/>
              <a:chOff x="-1999351" y="6331418"/>
              <a:chExt cx="752750" cy="741600"/>
            </a:xfrm>
          </p:grpSpPr>
          <p:pic>
            <p:nvPicPr>
              <p:cNvPr id="49" name="Grafik 48">
                <a:extLst>
                  <a:ext uri="{FF2B5EF4-FFF2-40B4-BE49-F238E27FC236}">
                    <a16:creationId xmlns:a16="http://schemas.microsoft.com/office/drawing/2014/main" id="{580F76EA-9F7C-1949-82E8-D71531E80B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t="9952" b="9952"/>
              <a:stretch/>
            </p:blipFill>
            <p:spPr>
              <a:xfrm>
                <a:off x="-1989667" y="6331418"/>
                <a:ext cx="741600" cy="741600"/>
              </a:xfrm>
              <a:prstGeom prst="rect">
                <a:avLst/>
              </a:prstGeom>
            </p:spPr>
          </p:pic>
          <p:pic>
            <p:nvPicPr>
              <p:cNvPr id="47" name="Grafik 46">
                <a:extLst>
                  <a:ext uri="{FF2B5EF4-FFF2-40B4-BE49-F238E27FC236}">
                    <a16:creationId xmlns:a16="http://schemas.microsoft.com/office/drawing/2014/main" id="{B018DF50-5843-F542-95B0-A4DC96591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0" b="99500" l="500" r="9962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23973">
                <a:off x="-1999351" y="6431448"/>
                <a:ext cx="752750" cy="564562"/>
              </a:xfrm>
              <a:prstGeom prst="rect">
                <a:avLst/>
              </a:prstGeom>
            </p:spPr>
          </p:pic>
        </p:grp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BE80CC8F-C961-8E4D-8A65-68233065A5E6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03419" y="5734317"/>
            <a:chExt cx="2893946" cy="1030578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F41DE3EF-E471-8742-A7AB-13D3EE8E642D}"/>
                </a:ext>
              </a:extLst>
            </p:cNvPr>
            <p:cNvGrpSpPr/>
            <p:nvPr/>
          </p:nvGrpSpPr>
          <p:grpSpPr>
            <a:xfrm>
              <a:off x="2003419" y="5734317"/>
              <a:ext cx="2893946" cy="1030578"/>
              <a:chOff x="2019052" y="3422889"/>
              <a:chExt cx="2893946" cy="1030578"/>
            </a:xfrm>
          </p:grpSpPr>
          <p:sp>
            <p:nvSpPr>
              <p:cNvPr id="52" name="Abgerundetes Rechteck 51">
                <a:extLst>
                  <a:ext uri="{FF2B5EF4-FFF2-40B4-BE49-F238E27FC236}">
                    <a16:creationId xmlns:a16="http://schemas.microsoft.com/office/drawing/2014/main" id="{F6E15662-6144-0F49-98C3-5B87A7BE7759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53" name="Textfeld 52">
                <a:extLst>
                  <a:ext uri="{FF2B5EF4-FFF2-40B4-BE49-F238E27FC236}">
                    <a16:creationId xmlns:a16="http://schemas.microsoft.com/office/drawing/2014/main" id="{378C3EF2-FF92-2A4E-9D5D-39FAA8019059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Tool trolley</a:t>
                </a:r>
                <a:endParaRPr lang="de-DE" dirty="0"/>
              </a:p>
            </p:txBody>
          </p:sp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5413F02A-37F4-314A-93BF-D6A203929C9E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11186154</a:t>
                </a:r>
                <a:endParaRPr lang="de-DE" sz="2800" dirty="0"/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72FCD0B8-888D-6B4D-84AC-C571C603CC9D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500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6" name="Textfeld 55">
                <a:extLst>
                  <a:ext uri="{FF2B5EF4-FFF2-40B4-BE49-F238E27FC236}">
                    <a16:creationId xmlns:a16="http://schemas.microsoft.com/office/drawing/2014/main" id="{972B689F-316B-D240-AEEC-00AEF5A4A8D9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57" name="Textfeld 56">
                <a:extLst>
                  <a:ext uri="{FF2B5EF4-FFF2-40B4-BE49-F238E27FC236}">
                    <a16:creationId xmlns:a16="http://schemas.microsoft.com/office/drawing/2014/main" id="{1ACB3BC0-5BF0-714B-9B22-023983C059FD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6671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16 weeks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67" name="Gruppieren 66">
              <a:extLst>
                <a:ext uri="{FF2B5EF4-FFF2-40B4-BE49-F238E27FC236}">
                  <a16:creationId xmlns:a16="http://schemas.microsoft.com/office/drawing/2014/main" id="{E9DF02BF-27C4-8540-9A7B-5992B22AE226}"/>
                </a:ext>
              </a:extLst>
            </p:cNvPr>
            <p:cNvGrpSpPr/>
            <p:nvPr/>
          </p:nvGrpSpPr>
          <p:grpSpPr>
            <a:xfrm>
              <a:off x="2151623" y="5903594"/>
              <a:ext cx="741600" cy="741600"/>
              <a:chOff x="2151623" y="5903594"/>
              <a:chExt cx="741600" cy="741600"/>
            </a:xfrm>
          </p:grpSpPr>
          <p:sp>
            <p:nvSpPr>
              <p:cNvPr id="66" name="Rechteck 65">
                <a:extLst>
                  <a:ext uri="{FF2B5EF4-FFF2-40B4-BE49-F238E27FC236}">
                    <a16:creationId xmlns:a16="http://schemas.microsoft.com/office/drawing/2014/main" id="{4A892B71-4097-474B-91E3-1CD85CFF02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51623" y="5903594"/>
                <a:ext cx="741600" cy="7416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pic>
            <p:nvPicPr>
              <p:cNvPr id="64" name="Grafik 63">
                <a:extLst>
                  <a:ext uri="{FF2B5EF4-FFF2-40B4-BE49-F238E27FC236}">
                    <a16:creationId xmlns:a16="http://schemas.microsoft.com/office/drawing/2014/main" id="{674F7F31-ABF3-6E48-915A-B1E1A5097F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8767" r="18767"/>
              <a:stretch/>
            </p:blipFill>
            <p:spPr>
              <a:xfrm>
                <a:off x="2215986" y="5950394"/>
                <a:ext cx="648000" cy="648000"/>
              </a:xfrm>
              <a:prstGeom prst="rect">
                <a:avLst/>
              </a:prstGeom>
            </p:spPr>
          </p:pic>
        </p:grpSp>
      </p:grpSp>
      <p:sp>
        <p:nvSpPr>
          <p:cNvPr id="41" name="Rechteck 40">
            <a:hlinkClick r:id="rId14" action="ppaction://hlinksldjump"/>
            <a:extLst>
              <a:ext uri="{FF2B5EF4-FFF2-40B4-BE49-F238E27FC236}">
                <a16:creationId xmlns:a16="http://schemas.microsoft.com/office/drawing/2014/main" id="{D010CE2F-A7FE-AC4B-A3BB-A2CAA16A0B2F}"/>
              </a:ext>
            </a:extLst>
          </p:cNvPr>
          <p:cNvSpPr/>
          <p:nvPr/>
        </p:nvSpPr>
        <p:spPr>
          <a:xfrm>
            <a:off x="4240377" y="4138826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hlinkClick r:id="rId15" action="ppaction://hlinksldjump"/>
            <a:extLst>
              <a:ext uri="{FF2B5EF4-FFF2-40B4-BE49-F238E27FC236}">
                <a16:creationId xmlns:a16="http://schemas.microsoft.com/office/drawing/2014/main" id="{14EECF04-4B6E-C94F-94C1-5CF29FDA5460}"/>
              </a:ext>
            </a:extLst>
          </p:cNvPr>
          <p:cNvSpPr/>
          <p:nvPr/>
        </p:nvSpPr>
        <p:spPr>
          <a:xfrm>
            <a:off x="4213899" y="528744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3" name="Rechteck 42">
            <a:hlinkClick r:id="rId16" action="ppaction://hlinksldjump"/>
            <a:extLst>
              <a:ext uri="{FF2B5EF4-FFF2-40B4-BE49-F238E27FC236}">
                <a16:creationId xmlns:a16="http://schemas.microsoft.com/office/drawing/2014/main" id="{2550BB42-943F-A549-83E9-A287C0AADFA9}"/>
              </a:ext>
            </a:extLst>
          </p:cNvPr>
          <p:cNvSpPr/>
          <p:nvPr/>
        </p:nvSpPr>
        <p:spPr>
          <a:xfrm>
            <a:off x="4219842" y="645025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133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813116A-53B8-0443-B085-93BB85C1410D}"/>
              </a:ext>
            </a:extLst>
          </p:cNvPr>
          <p:cNvGrpSpPr/>
          <p:nvPr/>
        </p:nvGrpSpPr>
        <p:grpSpPr>
          <a:xfrm>
            <a:off x="2011429" y="4577733"/>
            <a:ext cx="2893946" cy="1030578"/>
            <a:chOff x="2011429" y="4577733"/>
            <a:chExt cx="2893946" cy="1030578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B8F7C4E1-E4F2-824E-8EA7-E78AFB7080EF}"/>
                </a:ext>
              </a:extLst>
            </p:cNvPr>
            <p:cNvGrpSpPr/>
            <p:nvPr/>
          </p:nvGrpSpPr>
          <p:grpSpPr>
            <a:xfrm>
              <a:off x="2011429" y="4577733"/>
              <a:ext cx="2893946" cy="1030578"/>
              <a:chOff x="2019052" y="3422889"/>
              <a:chExt cx="2893946" cy="1030578"/>
            </a:xfrm>
          </p:grpSpPr>
          <p:sp>
            <p:nvSpPr>
              <p:cNvPr id="28" name="Abgerundetes Rechteck 27">
                <a:extLst>
                  <a:ext uri="{FF2B5EF4-FFF2-40B4-BE49-F238E27FC236}">
                    <a16:creationId xmlns:a16="http://schemas.microsoft.com/office/drawing/2014/main" id="{89B56032-1862-5646-BFD6-95382F310BCA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76926843-7A48-4348-966D-75C5228FA0A9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Wedding Dress</a:t>
                </a:r>
                <a:endParaRPr lang="de-DE" dirty="0"/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F3BB3CCF-55B9-EF4D-BDB3-5429242BB5E9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11118736</a:t>
                </a:r>
                <a:endParaRPr lang="de-DE" sz="2800" dirty="0"/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C5FF7306-0B9F-6849-A9BE-B9112AAEC8AE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525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BEF9C346-C93B-D94D-9831-A7A0A6FD0B4A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5A8FC488-A70A-E044-99FD-8BBDAA78CE61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3636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2 months left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FDF66B8F-4905-E742-820D-BBFEF5E911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0" t="5045" r="-80" b="23973"/>
            <a:stretch/>
          </p:blipFill>
          <p:spPr>
            <a:xfrm>
              <a:off x="2150176" y="4741318"/>
              <a:ext cx="741600" cy="741600"/>
            </a:xfrm>
            <a:prstGeom prst="rect">
              <a:avLst/>
            </a:prstGeom>
          </p:spPr>
        </p:pic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955F3C4-680F-3F4F-B528-E2AE0D7F27B2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3161E2A-5B7D-BD48-980F-34C864914B6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F66BDE4A-8907-6441-A506-F45FA2D58EBD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Hammer</a:t>
              </a:r>
              <a:endParaRPr lang="de-DE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C5701DC-94E5-ED49-B768-6685434801CE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11198457</a:t>
              </a:r>
              <a:endParaRPr lang="de-DE" sz="2800" dirty="0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F2DBD2ED-0EAD-0545-A0BE-EE30281F236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C95ACD5E-90E6-5E4C-B921-FA96D2A2A50C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BFD3254-6FDE-2942-9167-DB48786BDCF9}"/>
                </a:ext>
              </a:extLst>
            </p:cNvPr>
            <p:cNvSpPr txBox="1"/>
            <p:nvPr/>
          </p:nvSpPr>
          <p:spPr>
            <a:xfrm>
              <a:off x="2895047" y="3907789"/>
              <a:ext cx="11699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2 days left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A8999C7E-F5F2-C445-A3DE-13E7EAA783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53" t="-2156" r="8731" b="2156"/>
          <a:stretch/>
        </p:blipFill>
        <p:spPr>
          <a:xfrm>
            <a:off x="2154295" y="3570888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My borrowed things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6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7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8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6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9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>
            <a:hlinkClick r:id="rId10" action="ppaction://hlinksldjump"/>
            <a:extLst>
              <a:ext uri="{FF2B5EF4-FFF2-40B4-BE49-F238E27FC236}">
                <a16:creationId xmlns:a16="http://schemas.microsoft.com/office/drawing/2014/main" id="{51B975FB-6CE5-9548-B269-EA5D7C595A80}"/>
              </a:ext>
            </a:extLst>
          </p:cNvPr>
          <p:cNvSpPr/>
          <p:nvPr/>
        </p:nvSpPr>
        <p:spPr>
          <a:xfrm>
            <a:off x="4239681" y="4150041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Rechteck 34">
            <a:hlinkClick r:id="rId11" action="ppaction://hlinksldjump"/>
            <a:extLst>
              <a:ext uri="{FF2B5EF4-FFF2-40B4-BE49-F238E27FC236}">
                <a16:creationId xmlns:a16="http://schemas.microsoft.com/office/drawing/2014/main" id="{A2C7DA2B-48C8-0442-9C7E-0358CF1DB314}"/>
              </a:ext>
            </a:extLst>
          </p:cNvPr>
          <p:cNvSpPr/>
          <p:nvPr/>
        </p:nvSpPr>
        <p:spPr>
          <a:xfrm>
            <a:off x="4223128" y="5306111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20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2" y="2913933"/>
            <a:ext cx="2971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Borrowed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4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4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7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2921CB8-47E8-D94F-81D2-0B8B45087F3E}"/>
              </a:ext>
            </a:extLst>
          </p:cNvPr>
          <p:cNvGrpSpPr/>
          <p:nvPr/>
        </p:nvGrpSpPr>
        <p:grpSpPr>
          <a:xfrm>
            <a:off x="2011429" y="4577733"/>
            <a:ext cx="2893946" cy="1030578"/>
            <a:chOff x="2011429" y="4577733"/>
            <a:chExt cx="2893946" cy="1030578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B8F7C4E1-E4F2-824E-8EA7-E78AFB7080EF}"/>
                </a:ext>
              </a:extLst>
            </p:cNvPr>
            <p:cNvGrpSpPr/>
            <p:nvPr/>
          </p:nvGrpSpPr>
          <p:grpSpPr>
            <a:xfrm>
              <a:off x="2011429" y="4577733"/>
              <a:ext cx="2893946" cy="1030578"/>
              <a:chOff x="2019052" y="3422889"/>
              <a:chExt cx="2893946" cy="1030578"/>
            </a:xfrm>
          </p:grpSpPr>
          <p:sp>
            <p:nvSpPr>
              <p:cNvPr id="28" name="Abgerundetes Rechteck 27">
                <a:extLst>
                  <a:ext uri="{FF2B5EF4-FFF2-40B4-BE49-F238E27FC236}">
                    <a16:creationId xmlns:a16="http://schemas.microsoft.com/office/drawing/2014/main" id="{89B56032-1862-5646-BFD6-95382F310BCA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76926843-7A48-4348-966D-75C5228FA0A9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Overall</a:t>
                </a:r>
                <a:endParaRPr lang="de-DE" dirty="0"/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F3BB3CCF-55B9-EF4D-BDB3-5429242BB5E9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5655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11183125</a:t>
                </a:r>
                <a:endParaRPr lang="de-DE" sz="2800" dirty="0"/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C5FF7306-0B9F-6849-A9BE-B9112AAEC8AE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20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BEF9C346-C93B-D94D-9831-A7A0A6FD0B4A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5A8FC488-A70A-E044-99FD-8BBDAA78CE61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3636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3 weeks left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52D110C3-CEED-EA4C-92BA-42B2033562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2111" t="6114" r="2111" b="36882"/>
            <a:stretch/>
          </p:blipFill>
          <p:spPr>
            <a:xfrm>
              <a:off x="2152416" y="4741318"/>
              <a:ext cx="741600" cy="741600"/>
            </a:xfrm>
            <a:prstGeom prst="rect">
              <a:avLst/>
            </a:prstGeom>
          </p:spPr>
        </p:pic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D7905B1B-374B-3645-A977-94D1A8E59E90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D955F3C4-680F-3F4F-B528-E2AE0D7F27B2}"/>
                </a:ext>
              </a:extLst>
            </p:cNvPr>
            <p:cNvGrpSpPr/>
            <p:nvPr/>
          </p:nvGrpSpPr>
          <p:grpSpPr>
            <a:xfrm>
              <a:off x="2019052" y="3422889"/>
              <a:ext cx="2893946" cy="1030578"/>
              <a:chOff x="2019052" y="3422889"/>
              <a:chExt cx="2893946" cy="1030578"/>
            </a:xfrm>
          </p:grpSpPr>
          <p:sp>
            <p:nvSpPr>
              <p:cNvPr id="10" name="Abgerundetes Rechteck 9">
                <a:extLst>
                  <a:ext uri="{FF2B5EF4-FFF2-40B4-BE49-F238E27FC236}">
                    <a16:creationId xmlns:a16="http://schemas.microsoft.com/office/drawing/2014/main" id="{83161E2A-5B7D-BD48-980F-34C864914B66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F66BDE4A-8907-6441-A506-F45FA2D58EBD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HP-Printer</a:t>
                </a:r>
                <a:endParaRPr lang="de-DE" dirty="0"/>
              </a:p>
            </p:txBody>
          </p:sp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8C5701DC-94E5-ED49-B768-6685434801CE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11159342</a:t>
                </a:r>
                <a:endParaRPr lang="de-DE" sz="2800" dirty="0"/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F2DBD2ED-0EAD-0545-A0BE-EE30281F236E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70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C95ACD5E-90E6-5E4C-B921-FA96D2A2A50C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2BFD3254-6FDE-2942-9167-DB48786BDCF9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169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2 hours left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58076485-796E-1E4A-B860-65F55BDE4A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3300" r="13300"/>
            <a:stretch/>
          </p:blipFill>
          <p:spPr>
            <a:xfrm>
              <a:off x="2148551" y="3580039"/>
              <a:ext cx="741600" cy="741600"/>
            </a:xfrm>
            <a:prstGeom prst="rect">
              <a:avLst/>
            </a:prstGeom>
          </p:spPr>
        </p:pic>
      </p:grpSp>
      <p:sp>
        <p:nvSpPr>
          <p:cNvPr id="29" name="Rechteck 28">
            <a:hlinkClick r:id="rId10" action="ppaction://hlinksldjump"/>
            <a:extLst>
              <a:ext uri="{FF2B5EF4-FFF2-40B4-BE49-F238E27FC236}">
                <a16:creationId xmlns:a16="http://schemas.microsoft.com/office/drawing/2014/main" id="{10FFC091-E71A-CA44-AFA0-5642B22600C0}"/>
              </a:ext>
            </a:extLst>
          </p:cNvPr>
          <p:cNvSpPr/>
          <p:nvPr/>
        </p:nvSpPr>
        <p:spPr>
          <a:xfrm>
            <a:off x="4233530" y="4147009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Rechteck 34">
            <a:hlinkClick r:id="rId11" action="ppaction://hlinksldjump"/>
            <a:extLst>
              <a:ext uri="{FF2B5EF4-FFF2-40B4-BE49-F238E27FC236}">
                <a16:creationId xmlns:a16="http://schemas.microsoft.com/office/drawing/2014/main" id="{2F4EF6F9-A88C-4644-9504-A38827C96690}"/>
              </a:ext>
            </a:extLst>
          </p:cNvPr>
          <p:cNvSpPr/>
          <p:nvPr/>
        </p:nvSpPr>
        <p:spPr>
          <a:xfrm>
            <a:off x="4231604" y="5296528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52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Questions &amp; Answers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2019053" y="3422889"/>
            <a:ext cx="1263600" cy="358536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Questions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02701028-3B56-1C49-9E99-358B820241F1}"/>
              </a:ext>
            </a:extLst>
          </p:cNvPr>
          <p:cNvSpPr/>
          <p:nvPr/>
        </p:nvSpPr>
        <p:spPr>
          <a:xfrm>
            <a:off x="3572956" y="3422683"/>
            <a:ext cx="1261253" cy="358742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Answers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E4F9B05-05FA-4847-9401-0FA1A05CE203}"/>
              </a:ext>
            </a:extLst>
          </p:cNvPr>
          <p:cNvSpPr txBox="1"/>
          <p:nvPr/>
        </p:nvSpPr>
        <p:spPr>
          <a:xfrm>
            <a:off x="1947129" y="5843952"/>
            <a:ext cx="296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 have no </a:t>
            </a:r>
            <a:b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open questions.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090E253-E5EF-964A-A4F0-7CBE421B7CDE}"/>
              </a:ext>
            </a:extLst>
          </p:cNvPr>
          <p:cNvSpPr txBox="1"/>
          <p:nvPr/>
        </p:nvSpPr>
        <p:spPr>
          <a:xfrm>
            <a:off x="1947129" y="6469093"/>
            <a:ext cx="296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Open questions to you will be displayed here.</a:t>
            </a:r>
          </a:p>
        </p:txBody>
      </p:sp>
      <p:sp>
        <p:nvSpPr>
          <p:cNvPr id="11" name="Rechteck 10">
            <a:hlinkClick r:id="rId2" action="ppaction://hlinksldjump"/>
            <a:extLst>
              <a:ext uri="{FF2B5EF4-FFF2-40B4-BE49-F238E27FC236}">
                <a16:creationId xmlns:a16="http://schemas.microsoft.com/office/drawing/2014/main" id="{EC469A96-8848-6143-ADBF-CB0C52CDA29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3" action="ppaction://hlinksldjump"/>
            <a:extLst>
              <a:ext uri="{FF2B5EF4-FFF2-40B4-BE49-F238E27FC236}">
                <a16:creationId xmlns:a16="http://schemas.microsoft.com/office/drawing/2014/main" id="{5F408571-9D47-CF4B-BB0F-2ED59C64FBBB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4" action="ppaction://hlinksldjump"/>
            <a:extLst>
              <a:ext uri="{FF2B5EF4-FFF2-40B4-BE49-F238E27FC236}">
                <a16:creationId xmlns:a16="http://schemas.microsoft.com/office/drawing/2014/main" id="{2D749CCF-E5F6-E64A-B56C-890004B93019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6D241B46-E88A-C849-8CC0-0CA6864F1F8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138AFDC-FC11-694D-8720-2EB90D888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4" action="ppaction://hlinksldjump"/>
            <a:extLst>
              <a:ext uri="{FF2B5EF4-FFF2-40B4-BE49-F238E27FC236}">
                <a16:creationId xmlns:a16="http://schemas.microsoft.com/office/drawing/2014/main" id="{70A5EA05-A473-8240-936A-F454A7D7EA73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F4A2E3DA-B299-2E47-B6BF-FEF1402CF819}"/>
              </a:ext>
            </a:extLst>
          </p:cNvPr>
          <p:cNvSpPr/>
          <p:nvPr/>
        </p:nvSpPr>
        <p:spPr>
          <a:xfrm>
            <a:off x="2019053" y="3415964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hlinkClick r:id="rId9" action="ppaction://hlinksldjump"/>
            <a:extLst>
              <a:ext uri="{FF2B5EF4-FFF2-40B4-BE49-F238E27FC236}">
                <a16:creationId xmlns:a16="http://schemas.microsoft.com/office/drawing/2014/main" id="{6D802DF1-5B3F-7840-A864-4BBECD78372E}"/>
              </a:ext>
            </a:extLst>
          </p:cNvPr>
          <p:cNvSpPr/>
          <p:nvPr/>
        </p:nvSpPr>
        <p:spPr>
          <a:xfrm>
            <a:off x="3572956" y="3415963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E1673383-ACF5-2145-BA04-E30330D857B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00" b="97500" l="10000" r="90000">
                        <a14:foregroundMark x1="49889" y1="75000" x2="49889" y2="75000"/>
                      </a14:backgroundRemoval>
                    </a14:imgEffect>
                  </a14:imgLayer>
                </a14:imgProps>
              </a:ext>
            </a:extLst>
          </a:blip>
          <a:srcRect l="21111" r="21111"/>
          <a:stretch/>
        </p:blipFill>
        <p:spPr>
          <a:xfrm>
            <a:off x="2763000" y="4517907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6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38088BF-8EC0-374A-97FE-C485468381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8222" y1="64615" x2="58222" y2="64615"/>
                      </a14:backgroundRemoval>
                    </a14:imgEffect>
                  </a14:imgLayer>
                </a14:imgProps>
              </a:ext>
            </a:extLst>
          </a:blip>
          <a:srcRect l="20530" t="13614" r="20980" b="16357"/>
          <a:stretch/>
        </p:blipFill>
        <p:spPr>
          <a:xfrm>
            <a:off x="2544216" y="4568866"/>
            <a:ext cx="1769569" cy="122412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Questions &amp; Answers 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83161E2A-5B7D-BD48-980F-34C864914B66}"/>
              </a:ext>
            </a:extLst>
          </p:cNvPr>
          <p:cNvSpPr/>
          <p:nvPr/>
        </p:nvSpPr>
        <p:spPr>
          <a:xfrm>
            <a:off x="2019053" y="3422889"/>
            <a:ext cx="1263600" cy="358536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Questions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02701028-3B56-1C49-9E99-358B820241F1}"/>
              </a:ext>
            </a:extLst>
          </p:cNvPr>
          <p:cNvSpPr/>
          <p:nvPr/>
        </p:nvSpPr>
        <p:spPr>
          <a:xfrm>
            <a:off x="3572956" y="3422683"/>
            <a:ext cx="1261253" cy="358742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Answers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E4F9B05-05FA-4847-9401-0FA1A05CE203}"/>
              </a:ext>
            </a:extLst>
          </p:cNvPr>
          <p:cNvSpPr txBox="1"/>
          <p:nvPr/>
        </p:nvSpPr>
        <p:spPr>
          <a:xfrm>
            <a:off x="1947129" y="5843952"/>
            <a:ext cx="296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 have no </a:t>
            </a:r>
            <a:b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open answers.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090E253-E5EF-964A-A4F0-7CBE421B7CDE}"/>
              </a:ext>
            </a:extLst>
          </p:cNvPr>
          <p:cNvSpPr txBox="1"/>
          <p:nvPr/>
        </p:nvSpPr>
        <p:spPr>
          <a:xfrm>
            <a:off x="1947129" y="646909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Open answers to your questions </a:t>
            </a:r>
            <a:b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are displayed here.</a:t>
            </a:r>
          </a:p>
        </p:txBody>
      </p:sp>
      <p:sp>
        <p:nvSpPr>
          <p:cNvPr id="11" name="Rechteck 10">
            <a:hlinkClick r:id="rId4" action="ppaction://hlinksldjump"/>
            <a:extLst>
              <a:ext uri="{FF2B5EF4-FFF2-40B4-BE49-F238E27FC236}">
                <a16:creationId xmlns:a16="http://schemas.microsoft.com/office/drawing/2014/main" id="{EC469A96-8848-6143-ADBF-CB0C52CDA29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5" action="ppaction://hlinksldjump"/>
            <a:extLst>
              <a:ext uri="{FF2B5EF4-FFF2-40B4-BE49-F238E27FC236}">
                <a16:creationId xmlns:a16="http://schemas.microsoft.com/office/drawing/2014/main" id="{5F408571-9D47-CF4B-BB0F-2ED59C64FBBB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6" action="ppaction://hlinksldjump"/>
            <a:extLst>
              <a:ext uri="{FF2B5EF4-FFF2-40B4-BE49-F238E27FC236}">
                <a16:creationId xmlns:a16="http://schemas.microsoft.com/office/drawing/2014/main" id="{2D749CCF-E5F6-E64A-B56C-890004B93019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7" action="ppaction://hlinksldjump"/>
            <a:extLst>
              <a:ext uri="{FF2B5EF4-FFF2-40B4-BE49-F238E27FC236}">
                <a16:creationId xmlns:a16="http://schemas.microsoft.com/office/drawing/2014/main" id="{6D241B46-E88A-C849-8CC0-0CA6864F1F8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138AFDC-FC11-694D-8720-2EB90D8880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6" action="ppaction://hlinksldjump"/>
            <a:extLst>
              <a:ext uri="{FF2B5EF4-FFF2-40B4-BE49-F238E27FC236}">
                <a16:creationId xmlns:a16="http://schemas.microsoft.com/office/drawing/2014/main" id="{70A5EA05-A473-8240-936A-F454A7D7EA73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10" action="ppaction://hlinksldjump"/>
            <a:extLst>
              <a:ext uri="{FF2B5EF4-FFF2-40B4-BE49-F238E27FC236}">
                <a16:creationId xmlns:a16="http://schemas.microsoft.com/office/drawing/2014/main" id="{4B2BDC52-4CB5-A242-82D1-A387A0B9F24F}"/>
              </a:ext>
            </a:extLst>
          </p:cNvPr>
          <p:cNvSpPr/>
          <p:nvPr/>
        </p:nvSpPr>
        <p:spPr>
          <a:xfrm>
            <a:off x="2019053" y="3415964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11" action="ppaction://hlinksldjump"/>
            <a:extLst>
              <a:ext uri="{FF2B5EF4-FFF2-40B4-BE49-F238E27FC236}">
                <a16:creationId xmlns:a16="http://schemas.microsoft.com/office/drawing/2014/main" id="{1CB14123-E694-8342-9816-C31DE85DAA2A}"/>
              </a:ext>
            </a:extLst>
          </p:cNvPr>
          <p:cNvSpPr/>
          <p:nvPr/>
        </p:nvSpPr>
        <p:spPr>
          <a:xfrm>
            <a:off x="3572956" y="3415963"/>
            <a:ext cx="126360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96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Operating instructions </a:t>
            </a:r>
          </a:p>
        </p:txBody>
      </p:sp>
      <p:sp>
        <p:nvSpPr>
          <p:cNvPr id="11" name="Rechteck 10">
            <a:hlinkClick r:id="rId2" action="ppaction://hlinksldjump"/>
            <a:extLst>
              <a:ext uri="{FF2B5EF4-FFF2-40B4-BE49-F238E27FC236}">
                <a16:creationId xmlns:a16="http://schemas.microsoft.com/office/drawing/2014/main" id="{EC469A96-8848-6143-ADBF-CB0C52CDA29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3" action="ppaction://hlinksldjump"/>
            <a:extLst>
              <a:ext uri="{FF2B5EF4-FFF2-40B4-BE49-F238E27FC236}">
                <a16:creationId xmlns:a16="http://schemas.microsoft.com/office/drawing/2014/main" id="{5F408571-9D47-CF4B-BB0F-2ED59C64FBBB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4" action="ppaction://hlinksldjump"/>
            <a:extLst>
              <a:ext uri="{FF2B5EF4-FFF2-40B4-BE49-F238E27FC236}">
                <a16:creationId xmlns:a16="http://schemas.microsoft.com/office/drawing/2014/main" id="{2D749CCF-E5F6-E64A-B56C-890004B93019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6D241B46-E88A-C849-8CC0-0CA6864F1F8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138AFDC-FC11-694D-8720-2EB90D888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4" action="ppaction://hlinksldjump"/>
            <a:extLst>
              <a:ext uri="{FF2B5EF4-FFF2-40B4-BE49-F238E27FC236}">
                <a16:creationId xmlns:a16="http://schemas.microsoft.com/office/drawing/2014/main" id="{70A5EA05-A473-8240-936A-F454A7D7EA73}"/>
              </a:ext>
            </a:extLst>
          </p:cNvPr>
          <p:cNvSpPr/>
          <p:nvPr/>
        </p:nvSpPr>
        <p:spPr>
          <a:xfrm>
            <a:off x="2003419" y="2628433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34F79412-4A0A-6845-B5F3-7A9F6A58927A}"/>
              </a:ext>
            </a:extLst>
          </p:cNvPr>
          <p:cNvSpPr/>
          <p:nvPr/>
        </p:nvSpPr>
        <p:spPr>
          <a:xfrm>
            <a:off x="2024680" y="3422888"/>
            <a:ext cx="2825889" cy="3254245"/>
          </a:xfrm>
          <a:prstGeom prst="roundRect">
            <a:avLst>
              <a:gd name="adj" fmla="val 5693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DE" sz="8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207A9A0-6E82-7840-B0CC-F311DAA25CF1}"/>
              </a:ext>
            </a:extLst>
          </p:cNvPr>
          <p:cNvSpPr txBox="1"/>
          <p:nvPr/>
        </p:nvSpPr>
        <p:spPr>
          <a:xfrm>
            <a:off x="2024680" y="3422889"/>
            <a:ext cx="282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lt1"/>
                </a:solidFill>
              </a:rPr>
              <a:t>Goal of this app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7377E0D-E166-9F41-A03D-92E3FE001523}"/>
              </a:ext>
            </a:extLst>
          </p:cNvPr>
          <p:cNvSpPr txBox="1"/>
          <p:nvPr/>
        </p:nvSpPr>
        <p:spPr>
          <a:xfrm>
            <a:off x="2024680" y="3761443"/>
            <a:ext cx="282588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With sharing, we can ensure that our planet can recover from the exploitation of raw materials by humans. For young people who don't have a lot of money is this app a good opportunity to borrow things which they prefer and also for free.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Nevertheless, sharing is not a solution for everything! The overpopulation will still remain a big issue. There is no point in sharing everything if the population is growing. 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7C8FE23-256D-2F4A-9A58-3423114B06F6}"/>
              </a:ext>
            </a:extLst>
          </p:cNvPr>
          <p:cNvSpPr txBox="1"/>
          <p:nvPr/>
        </p:nvSpPr>
        <p:spPr>
          <a:xfrm>
            <a:off x="4237264" y="6723323"/>
            <a:ext cx="6133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DFAE267-445A-0C46-A94D-E99E5F0FD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4657" y="6751808"/>
            <a:ext cx="245912" cy="201950"/>
          </a:xfrm>
          <a:prstGeom prst="rect">
            <a:avLst/>
          </a:prstGeom>
        </p:spPr>
      </p:pic>
      <p:sp>
        <p:nvSpPr>
          <p:cNvPr id="21" name="Rechteck 20">
            <a:hlinkClick r:id="rId8" action="ppaction://hlinksldjump"/>
            <a:extLst>
              <a:ext uri="{FF2B5EF4-FFF2-40B4-BE49-F238E27FC236}">
                <a16:creationId xmlns:a16="http://schemas.microsoft.com/office/drawing/2014/main" id="{DA6AEC7B-6740-7C47-BB4A-4D622182D32B}"/>
              </a:ext>
            </a:extLst>
          </p:cNvPr>
          <p:cNvSpPr/>
          <p:nvPr/>
        </p:nvSpPr>
        <p:spPr>
          <a:xfrm>
            <a:off x="4237263" y="6723322"/>
            <a:ext cx="613305" cy="276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64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1BE6ECA1-7600-3D44-A3AF-C59D26B17D11}"/>
              </a:ext>
            </a:extLst>
          </p:cNvPr>
          <p:cNvGrpSpPr/>
          <p:nvPr/>
        </p:nvGrpSpPr>
        <p:grpSpPr>
          <a:xfrm>
            <a:off x="1927044" y="3422683"/>
            <a:ext cx="2980801" cy="374400"/>
            <a:chOff x="1940676" y="4667200"/>
            <a:chExt cx="2980801" cy="374400"/>
          </a:xfrm>
        </p:grpSpPr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ED15CC4C-85C3-DF47-8B0A-1950C97F0F3E}"/>
                </a:ext>
              </a:extLst>
            </p:cNvPr>
            <p:cNvSpPr/>
            <p:nvPr/>
          </p:nvSpPr>
          <p:spPr>
            <a:xfrm>
              <a:off x="1940677" y="4667200"/>
              <a:ext cx="2980800" cy="3744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38BE5404-CB53-FC47-B41B-9BC01C680B0C}"/>
                </a:ext>
              </a:extLst>
            </p:cNvPr>
            <p:cNvSpPr txBox="1"/>
            <p:nvPr/>
          </p:nvSpPr>
          <p:spPr>
            <a:xfrm>
              <a:off x="1940676" y="4671928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Books </a:t>
              </a:r>
              <a:endParaRPr lang="de-DE" dirty="0"/>
            </a:p>
          </p:txBody>
        </p:sp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0789C180-FC2D-5843-83F9-37DC22F31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3444" y="4710216"/>
              <a:ext cx="319006" cy="261977"/>
            </a:xfrm>
            <a:prstGeom prst="rect">
              <a:avLst/>
            </a:prstGeom>
          </p:spPr>
        </p:pic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E22DFD78-B025-334F-AB2C-7E930C0DDE35}"/>
              </a:ext>
            </a:extLst>
          </p:cNvPr>
          <p:cNvGrpSpPr/>
          <p:nvPr/>
        </p:nvGrpSpPr>
        <p:grpSpPr>
          <a:xfrm>
            <a:off x="1934247" y="3855366"/>
            <a:ext cx="2980801" cy="374669"/>
            <a:chOff x="1934431" y="5098474"/>
            <a:chExt cx="2980801" cy="374669"/>
          </a:xfrm>
        </p:grpSpPr>
        <p:sp>
          <p:nvSpPr>
            <p:cNvPr id="25" name="Abgerundetes Rechteck 24">
              <a:extLst>
                <a:ext uri="{FF2B5EF4-FFF2-40B4-BE49-F238E27FC236}">
                  <a16:creationId xmlns:a16="http://schemas.microsoft.com/office/drawing/2014/main" id="{3FA07EE3-C567-784A-BE78-197D9FC80034}"/>
                </a:ext>
              </a:extLst>
            </p:cNvPr>
            <p:cNvSpPr/>
            <p:nvPr/>
          </p:nvSpPr>
          <p:spPr>
            <a:xfrm>
              <a:off x="1934432" y="5098474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718B9FAE-CDDA-274C-8FBC-1D83233A2EA7}"/>
                </a:ext>
              </a:extLst>
            </p:cNvPr>
            <p:cNvSpPr txBox="1"/>
            <p:nvPr/>
          </p:nvSpPr>
          <p:spPr>
            <a:xfrm>
              <a:off x="1934431" y="510320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Clothing</a:t>
              </a:r>
              <a:endParaRPr lang="de-DE" dirty="0"/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B2C05CEE-FBC1-7E4F-AD9B-DC2487680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07199" y="5141490"/>
              <a:ext cx="319006" cy="261977"/>
            </a:xfrm>
            <a:prstGeom prst="rect">
              <a:avLst/>
            </a:prstGeom>
          </p:spPr>
        </p:pic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E3F72171-F48A-204E-9857-7E316540700C}"/>
              </a:ext>
            </a:extLst>
          </p:cNvPr>
          <p:cNvGrpSpPr/>
          <p:nvPr/>
        </p:nvGrpSpPr>
        <p:grpSpPr>
          <a:xfrm>
            <a:off x="1924575" y="4294978"/>
            <a:ext cx="2980800" cy="374669"/>
            <a:chOff x="1929864" y="5537260"/>
            <a:chExt cx="2980800" cy="374669"/>
          </a:xfrm>
        </p:grpSpPr>
        <p:sp>
          <p:nvSpPr>
            <p:cNvPr id="31" name="Abgerundetes Rechteck 30">
              <a:extLst>
                <a:ext uri="{FF2B5EF4-FFF2-40B4-BE49-F238E27FC236}">
                  <a16:creationId xmlns:a16="http://schemas.microsoft.com/office/drawing/2014/main" id="{62BC296F-A838-4843-8040-F2963D1F5D39}"/>
                </a:ext>
              </a:extLst>
            </p:cNvPr>
            <p:cNvSpPr/>
            <p:nvPr/>
          </p:nvSpPr>
          <p:spPr>
            <a:xfrm>
              <a:off x="1929864" y="5537260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E6DB4CB9-AD63-8D48-95A8-BA100E769074}"/>
                </a:ext>
              </a:extLst>
            </p:cNvPr>
            <p:cNvSpPr txBox="1"/>
            <p:nvPr/>
          </p:nvSpPr>
          <p:spPr>
            <a:xfrm>
              <a:off x="1946921" y="554066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Instruments</a:t>
              </a:r>
              <a:endParaRPr lang="de-DE" dirty="0"/>
            </a:p>
          </p:txBody>
        </p:sp>
        <p:pic>
          <p:nvPicPr>
            <p:cNvPr id="33" name="Grafik 32">
              <a:extLst>
                <a:ext uri="{FF2B5EF4-FFF2-40B4-BE49-F238E27FC236}">
                  <a16:creationId xmlns:a16="http://schemas.microsoft.com/office/drawing/2014/main" id="{07DD2336-B4CE-2D46-A031-01A0122FF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9689" y="5578950"/>
              <a:ext cx="319006" cy="261977"/>
            </a:xfrm>
            <a:prstGeom prst="rect">
              <a:avLst/>
            </a:prstGeom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11" name="Rechteck 10">
            <a:hlinkClick r:id="rId4" action="ppaction://hlinksldjump"/>
            <a:extLst>
              <a:ext uri="{FF2B5EF4-FFF2-40B4-BE49-F238E27FC236}">
                <a16:creationId xmlns:a16="http://schemas.microsoft.com/office/drawing/2014/main" id="{EC469A96-8848-6143-ADBF-CB0C52CDA29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5" action="ppaction://hlinksldjump"/>
            <a:extLst>
              <a:ext uri="{FF2B5EF4-FFF2-40B4-BE49-F238E27FC236}">
                <a16:creationId xmlns:a16="http://schemas.microsoft.com/office/drawing/2014/main" id="{5F408571-9D47-CF4B-BB0F-2ED59C64FBBB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6" action="ppaction://hlinksldjump"/>
            <a:extLst>
              <a:ext uri="{FF2B5EF4-FFF2-40B4-BE49-F238E27FC236}">
                <a16:creationId xmlns:a16="http://schemas.microsoft.com/office/drawing/2014/main" id="{2D749CCF-E5F6-E64A-B56C-890004B93019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7" action="ppaction://hlinksldjump"/>
            <a:extLst>
              <a:ext uri="{FF2B5EF4-FFF2-40B4-BE49-F238E27FC236}">
                <a16:creationId xmlns:a16="http://schemas.microsoft.com/office/drawing/2014/main" id="{6D241B46-E88A-C849-8CC0-0CA6864F1F8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138AFDC-FC11-694D-8720-2EB90D888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70A5EA05-A473-8240-936A-F454A7D7EA73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F0673D60-8A66-7640-9B9B-17897B2A8E33}"/>
              </a:ext>
            </a:extLst>
          </p:cNvPr>
          <p:cNvGrpSpPr/>
          <p:nvPr/>
        </p:nvGrpSpPr>
        <p:grpSpPr>
          <a:xfrm>
            <a:off x="1927044" y="4721270"/>
            <a:ext cx="2980801" cy="374400"/>
            <a:chOff x="1940676" y="4667200"/>
            <a:chExt cx="2980801" cy="374400"/>
          </a:xfrm>
        </p:grpSpPr>
        <p:sp>
          <p:nvSpPr>
            <p:cNvPr id="38" name="Abgerundetes Rechteck 37">
              <a:extLst>
                <a:ext uri="{FF2B5EF4-FFF2-40B4-BE49-F238E27FC236}">
                  <a16:creationId xmlns:a16="http://schemas.microsoft.com/office/drawing/2014/main" id="{0A4F55A1-7551-1247-8C11-A80DF56A49F4}"/>
                </a:ext>
              </a:extLst>
            </p:cNvPr>
            <p:cNvSpPr/>
            <p:nvPr/>
          </p:nvSpPr>
          <p:spPr>
            <a:xfrm>
              <a:off x="1940677" y="4667200"/>
              <a:ext cx="2980800" cy="3744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320F47D6-F19A-4F4B-AF48-B979D956A4B6}"/>
                </a:ext>
              </a:extLst>
            </p:cNvPr>
            <p:cNvSpPr txBox="1"/>
            <p:nvPr/>
          </p:nvSpPr>
          <p:spPr>
            <a:xfrm>
              <a:off x="1940676" y="4671928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Movies</a:t>
              </a:r>
              <a:endParaRPr lang="de-DE" dirty="0"/>
            </a:p>
          </p:txBody>
        </p:sp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10A9D1BD-C0E5-C940-9328-9AE463587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3444" y="4710216"/>
              <a:ext cx="319006" cy="261977"/>
            </a:xfrm>
            <a:prstGeom prst="rect">
              <a:avLst/>
            </a:prstGeom>
          </p:spPr>
        </p:pic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241E7694-8FCE-1545-B969-B3ED25C29CC6}"/>
              </a:ext>
            </a:extLst>
          </p:cNvPr>
          <p:cNvGrpSpPr/>
          <p:nvPr/>
        </p:nvGrpSpPr>
        <p:grpSpPr>
          <a:xfrm>
            <a:off x="1934247" y="5153953"/>
            <a:ext cx="2980801" cy="374669"/>
            <a:chOff x="1934431" y="5098474"/>
            <a:chExt cx="2980801" cy="374669"/>
          </a:xfrm>
        </p:grpSpPr>
        <p:sp>
          <p:nvSpPr>
            <p:cNvPr id="42" name="Abgerundetes Rechteck 41">
              <a:extLst>
                <a:ext uri="{FF2B5EF4-FFF2-40B4-BE49-F238E27FC236}">
                  <a16:creationId xmlns:a16="http://schemas.microsoft.com/office/drawing/2014/main" id="{23667398-751A-9A48-838E-0A6A1681DAC1}"/>
                </a:ext>
              </a:extLst>
            </p:cNvPr>
            <p:cNvSpPr/>
            <p:nvPr/>
          </p:nvSpPr>
          <p:spPr>
            <a:xfrm>
              <a:off x="1934432" y="5098474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153BDB29-8BF3-0A48-B67B-975B49C53EFF}"/>
                </a:ext>
              </a:extLst>
            </p:cNvPr>
            <p:cNvSpPr txBox="1"/>
            <p:nvPr/>
          </p:nvSpPr>
          <p:spPr>
            <a:xfrm>
              <a:off x="1934431" y="510320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Technical Devices</a:t>
              </a:r>
              <a:endParaRPr lang="de-DE" dirty="0"/>
            </a:p>
          </p:txBody>
        </p:sp>
        <p:pic>
          <p:nvPicPr>
            <p:cNvPr id="44" name="Grafik 43">
              <a:extLst>
                <a:ext uri="{FF2B5EF4-FFF2-40B4-BE49-F238E27FC236}">
                  <a16:creationId xmlns:a16="http://schemas.microsoft.com/office/drawing/2014/main" id="{98A32733-9B04-7446-9188-2CC78C6B4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07199" y="5141490"/>
              <a:ext cx="319006" cy="261977"/>
            </a:xfrm>
            <a:prstGeom prst="rect">
              <a:avLst/>
            </a:prstGeom>
          </p:spPr>
        </p:pic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55DED60A-37C2-5B48-8F57-083ACF2B0899}"/>
              </a:ext>
            </a:extLst>
          </p:cNvPr>
          <p:cNvGrpSpPr/>
          <p:nvPr/>
        </p:nvGrpSpPr>
        <p:grpSpPr>
          <a:xfrm>
            <a:off x="1941633" y="5586905"/>
            <a:ext cx="2980800" cy="374669"/>
            <a:chOff x="1929864" y="5537260"/>
            <a:chExt cx="2980800" cy="374669"/>
          </a:xfrm>
        </p:grpSpPr>
        <p:sp>
          <p:nvSpPr>
            <p:cNvPr id="46" name="Abgerundetes Rechteck 45">
              <a:extLst>
                <a:ext uri="{FF2B5EF4-FFF2-40B4-BE49-F238E27FC236}">
                  <a16:creationId xmlns:a16="http://schemas.microsoft.com/office/drawing/2014/main" id="{F1666203-41D6-EC48-9668-5EEA7A612734}"/>
                </a:ext>
              </a:extLst>
            </p:cNvPr>
            <p:cNvSpPr/>
            <p:nvPr/>
          </p:nvSpPr>
          <p:spPr>
            <a:xfrm>
              <a:off x="1929864" y="5537260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4D1DA0F3-3D2A-E944-82D3-E69B524BA98E}"/>
                </a:ext>
              </a:extLst>
            </p:cNvPr>
            <p:cNvSpPr txBox="1"/>
            <p:nvPr/>
          </p:nvSpPr>
          <p:spPr>
            <a:xfrm>
              <a:off x="1946921" y="554066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Tools</a:t>
              </a:r>
              <a:endParaRPr lang="de-DE" dirty="0"/>
            </a:p>
          </p:txBody>
        </p:sp>
        <p:pic>
          <p:nvPicPr>
            <p:cNvPr id="48" name="Grafik 47">
              <a:extLst>
                <a:ext uri="{FF2B5EF4-FFF2-40B4-BE49-F238E27FC236}">
                  <a16:creationId xmlns:a16="http://schemas.microsoft.com/office/drawing/2014/main" id="{B2B00581-FF54-8043-AD09-EF4B0332D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9689" y="5578950"/>
              <a:ext cx="319006" cy="261977"/>
            </a:xfrm>
            <a:prstGeom prst="rect">
              <a:avLst/>
            </a:prstGeom>
          </p:spPr>
        </p:pic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858E86C3-48EF-244B-AEE7-601CC03A3971}"/>
              </a:ext>
            </a:extLst>
          </p:cNvPr>
          <p:cNvGrpSpPr/>
          <p:nvPr/>
        </p:nvGrpSpPr>
        <p:grpSpPr>
          <a:xfrm>
            <a:off x="1927044" y="6019857"/>
            <a:ext cx="2980801" cy="374400"/>
            <a:chOff x="1940676" y="4667200"/>
            <a:chExt cx="2980801" cy="374400"/>
          </a:xfrm>
        </p:grpSpPr>
        <p:sp>
          <p:nvSpPr>
            <p:cNvPr id="50" name="Abgerundetes Rechteck 49">
              <a:extLst>
                <a:ext uri="{FF2B5EF4-FFF2-40B4-BE49-F238E27FC236}">
                  <a16:creationId xmlns:a16="http://schemas.microsoft.com/office/drawing/2014/main" id="{A65463AC-36F8-C348-BDFD-7BCFCE5E82EF}"/>
                </a:ext>
              </a:extLst>
            </p:cNvPr>
            <p:cNvSpPr/>
            <p:nvPr/>
          </p:nvSpPr>
          <p:spPr>
            <a:xfrm>
              <a:off x="1940677" y="4667200"/>
              <a:ext cx="2980800" cy="3744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DBEF04F9-31E0-704A-9B40-1441E870AA52}"/>
                </a:ext>
              </a:extLst>
            </p:cNvPr>
            <p:cNvSpPr txBox="1"/>
            <p:nvPr/>
          </p:nvSpPr>
          <p:spPr>
            <a:xfrm>
              <a:off x="1940676" y="4671928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Toys</a:t>
              </a:r>
              <a:endParaRPr lang="de-DE" dirty="0"/>
            </a:p>
          </p:txBody>
        </p:sp>
        <p:pic>
          <p:nvPicPr>
            <p:cNvPr id="52" name="Grafik 51">
              <a:extLst>
                <a:ext uri="{FF2B5EF4-FFF2-40B4-BE49-F238E27FC236}">
                  <a16:creationId xmlns:a16="http://schemas.microsoft.com/office/drawing/2014/main" id="{51BBC6B3-6AB9-7E44-B45B-4DB092E4B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13444" y="4710216"/>
              <a:ext cx="319006" cy="261977"/>
            </a:xfrm>
            <a:prstGeom prst="rect">
              <a:avLst/>
            </a:prstGeom>
          </p:spPr>
        </p:pic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E17B714B-4579-EC48-BDF7-F049B8BE8BC2}"/>
              </a:ext>
            </a:extLst>
          </p:cNvPr>
          <p:cNvGrpSpPr/>
          <p:nvPr/>
        </p:nvGrpSpPr>
        <p:grpSpPr>
          <a:xfrm>
            <a:off x="1934247" y="6452540"/>
            <a:ext cx="2980801" cy="374669"/>
            <a:chOff x="1934431" y="5098474"/>
            <a:chExt cx="2980801" cy="374669"/>
          </a:xfrm>
        </p:grpSpPr>
        <p:sp>
          <p:nvSpPr>
            <p:cNvPr id="54" name="Abgerundetes Rechteck 53">
              <a:extLst>
                <a:ext uri="{FF2B5EF4-FFF2-40B4-BE49-F238E27FC236}">
                  <a16:creationId xmlns:a16="http://schemas.microsoft.com/office/drawing/2014/main" id="{F3D4E39B-5E2C-9C4C-8291-FA0FA6679A1C}"/>
                </a:ext>
              </a:extLst>
            </p:cNvPr>
            <p:cNvSpPr/>
            <p:nvPr/>
          </p:nvSpPr>
          <p:spPr>
            <a:xfrm>
              <a:off x="1934432" y="5098474"/>
              <a:ext cx="2980800" cy="37466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600" dirty="0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52E35B60-4F6C-7645-8AA2-A0F4A036EB12}"/>
                </a:ext>
              </a:extLst>
            </p:cNvPr>
            <p:cNvSpPr txBox="1"/>
            <p:nvPr/>
          </p:nvSpPr>
          <p:spPr>
            <a:xfrm>
              <a:off x="1934431" y="5103202"/>
              <a:ext cx="2301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Vehicles</a:t>
              </a:r>
              <a:endParaRPr lang="de-DE" dirty="0"/>
            </a:p>
          </p:txBody>
        </p:sp>
        <p:pic>
          <p:nvPicPr>
            <p:cNvPr id="56" name="Grafik 55">
              <a:extLst>
                <a:ext uri="{FF2B5EF4-FFF2-40B4-BE49-F238E27FC236}">
                  <a16:creationId xmlns:a16="http://schemas.microsoft.com/office/drawing/2014/main" id="{73F9D51D-B520-0B46-85FB-5E3F8AE7A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21" b="95918" l="9777" r="8966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H="1">
              <a:off x="4507199" y="5141490"/>
              <a:ext cx="319006" cy="261977"/>
            </a:xfrm>
            <a:prstGeom prst="rect">
              <a:avLst/>
            </a:prstGeom>
          </p:spPr>
        </p:pic>
      </p:grpSp>
      <p:sp>
        <p:nvSpPr>
          <p:cNvPr id="61" name="Rechteck 60">
            <a:hlinkClick r:id="rId8" action="ppaction://hlinksldjump"/>
            <a:extLst>
              <a:ext uri="{FF2B5EF4-FFF2-40B4-BE49-F238E27FC236}">
                <a16:creationId xmlns:a16="http://schemas.microsoft.com/office/drawing/2014/main" id="{AD1EAC45-207C-BC45-A29C-83A73A4FAE64}"/>
              </a:ext>
            </a:extLst>
          </p:cNvPr>
          <p:cNvSpPr/>
          <p:nvPr/>
        </p:nvSpPr>
        <p:spPr>
          <a:xfrm>
            <a:off x="1927043" y="3435297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>
            <a:hlinkClick r:id="rId9" action="ppaction://hlinksldjump"/>
            <a:extLst>
              <a:ext uri="{FF2B5EF4-FFF2-40B4-BE49-F238E27FC236}">
                <a16:creationId xmlns:a16="http://schemas.microsoft.com/office/drawing/2014/main" id="{417BD8E0-E603-E645-A765-3DB54DB4B12A}"/>
              </a:ext>
            </a:extLst>
          </p:cNvPr>
          <p:cNvSpPr/>
          <p:nvPr/>
        </p:nvSpPr>
        <p:spPr>
          <a:xfrm>
            <a:off x="1941633" y="3868565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>
            <a:hlinkClick r:id="rId10" action="ppaction://hlinksldjump"/>
            <a:extLst>
              <a:ext uri="{FF2B5EF4-FFF2-40B4-BE49-F238E27FC236}">
                <a16:creationId xmlns:a16="http://schemas.microsoft.com/office/drawing/2014/main" id="{116589E4-FDC5-214C-AD3B-565377E0AB32}"/>
              </a:ext>
            </a:extLst>
          </p:cNvPr>
          <p:cNvSpPr/>
          <p:nvPr/>
        </p:nvSpPr>
        <p:spPr>
          <a:xfrm>
            <a:off x="1941632" y="4302073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Rechteck 63">
            <a:hlinkClick r:id="rId11" action="ppaction://hlinksldjump"/>
            <a:extLst>
              <a:ext uri="{FF2B5EF4-FFF2-40B4-BE49-F238E27FC236}">
                <a16:creationId xmlns:a16="http://schemas.microsoft.com/office/drawing/2014/main" id="{649DA2B4-AD8B-714F-91FA-7DB4B26F6802}"/>
              </a:ext>
            </a:extLst>
          </p:cNvPr>
          <p:cNvSpPr/>
          <p:nvPr/>
        </p:nvSpPr>
        <p:spPr>
          <a:xfrm>
            <a:off x="1934247" y="4718583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Rechteck 64">
            <a:hlinkClick r:id="rId12" action="ppaction://hlinksldjump"/>
            <a:extLst>
              <a:ext uri="{FF2B5EF4-FFF2-40B4-BE49-F238E27FC236}">
                <a16:creationId xmlns:a16="http://schemas.microsoft.com/office/drawing/2014/main" id="{7302BE63-55B1-AE4E-A08C-55CD78DF8F2E}"/>
              </a:ext>
            </a:extLst>
          </p:cNvPr>
          <p:cNvSpPr/>
          <p:nvPr/>
        </p:nvSpPr>
        <p:spPr>
          <a:xfrm>
            <a:off x="1924575" y="5157371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Rechteck 65">
            <a:hlinkClick r:id="rId13" action="ppaction://hlinksldjump"/>
            <a:extLst>
              <a:ext uri="{FF2B5EF4-FFF2-40B4-BE49-F238E27FC236}">
                <a16:creationId xmlns:a16="http://schemas.microsoft.com/office/drawing/2014/main" id="{2ED1560E-27A6-CF47-B069-F7B5B43A544C}"/>
              </a:ext>
            </a:extLst>
          </p:cNvPr>
          <p:cNvSpPr/>
          <p:nvPr/>
        </p:nvSpPr>
        <p:spPr>
          <a:xfrm>
            <a:off x="1919658" y="5587537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Rechteck 66">
            <a:hlinkClick r:id="rId14" action="ppaction://hlinksldjump"/>
            <a:extLst>
              <a:ext uri="{FF2B5EF4-FFF2-40B4-BE49-F238E27FC236}">
                <a16:creationId xmlns:a16="http://schemas.microsoft.com/office/drawing/2014/main" id="{1ED5CAB9-4574-F24F-A1FF-2CC43EEC07FC}"/>
              </a:ext>
            </a:extLst>
          </p:cNvPr>
          <p:cNvSpPr/>
          <p:nvPr/>
        </p:nvSpPr>
        <p:spPr>
          <a:xfrm>
            <a:off x="1924575" y="6028795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Rechteck 67">
            <a:hlinkClick r:id="rId15" action="ppaction://hlinksldjump"/>
            <a:extLst>
              <a:ext uri="{FF2B5EF4-FFF2-40B4-BE49-F238E27FC236}">
                <a16:creationId xmlns:a16="http://schemas.microsoft.com/office/drawing/2014/main" id="{520184B3-0145-CA48-BA10-577AF0851B47}"/>
              </a:ext>
            </a:extLst>
          </p:cNvPr>
          <p:cNvSpPr/>
          <p:nvPr/>
        </p:nvSpPr>
        <p:spPr>
          <a:xfrm>
            <a:off x="1929055" y="6460101"/>
            <a:ext cx="2995390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81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Books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4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955F3C4-680F-3F4F-B528-E2AE0D7F27B2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3161E2A-5B7D-BD48-980F-34C864914B6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F66BDE4A-8907-6441-A506-F45FA2D58EBD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If I stay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C5701DC-94E5-ED49-B768-6685434801CE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11136478</a:t>
              </a:r>
              <a:endParaRPr lang="de-DE" sz="2800" dirty="0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F2DBD2ED-0EAD-0545-A0BE-EE30281F236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</a:t>
              </a:r>
              <a:r>
                <a:rPr lang="en-GB" sz="1400" b="1" dirty="0">
                  <a:solidFill>
                    <a:srgbClr val="FFC000"/>
                  </a:solidFill>
                </a:rPr>
                <a:t> </a:t>
              </a:r>
              <a:r>
                <a:rPr lang="en-GB" sz="1400" dirty="0">
                  <a:solidFill>
                    <a:schemeClr val="lt1"/>
                  </a:solidFill>
                </a:rPr>
                <a:t>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C95ACD5E-90E6-5E4C-B921-FA96D2A2A50C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BFD3254-6FDE-2942-9167-DB48786BDCF9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B8F7C4E1-E4F2-824E-8EA7-E78AFB7080EF}"/>
              </a:ext>
            </a:extLst>
          </p:cNvPr>
          <p:cNvGrpSpPr/>
          <p:nvPr/>
        </p:nvGrpSpPr>
        <p:grpSpPr>
          <a:xfrm>
            <a:off x="2011429" y="4577733"/>
            <a:ext cx="3017454" cy="1030578"/>
            <a:chOff x="2019052" y="3422889"/>
            <a:chExt cx="3017454" cy="1030578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76926843-7A48-4348-966D-75C5228FA0A9}"/>
                </a:ext>
              </a:extLst>
            </p:cNvPr>
            <p:cNvSpPr txBox="1"/>
            <p:nvPr/>
          </p:nvSpPr>
          <p:spPr>
            <a:xfrm>
              <a:off x="2901639" y="3422889"/>
              <a:ext cx="2134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The Mamba Mentality</a:t>
              </a:r>
              <a:endParaRPr lang="de-DE" dirty="0"/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F3BB3CCF-55B9-EF4D-BDB3-5429242BB5E9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11176531</a:t>
              </a:r>
              <a:endParaRPr lang="de-DE" sz="2800" dirty="0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C5FF7306-0B9F-6849-A9BE-B9112AAEC8A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15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BEF9C346-C93B-D94D-9831-A7A0A6FD0B4A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5A8FC488-A70A-E044-99FD-8BBDAA78CE61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F41DE3EF-E471-8742-A7AB-13D3EE8E642D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19052" y="3422889"/>
            <a:chExt cx="2893946" cy="1030578"/>
          </a:xfrm>
        </p:grpSpPr>
        <p:sp>
          <p:nvSpPr>
            <p:cNvPr id="52" name="Abgerundetes Rechteck 51">
              <a:extLst>
                <a:ext uri="{FF2B5EF4-FFF2-40B4-BE49-F238E27FC236}">
                  <a16:creationId xmlns:a16="http://schemas.microsoft.com/office/drawing/2014/main" id="{F6E15662-6144-0F49-98C3-5B87A7BE7759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378C3EF2-FF92-2A4E-9D5D-39FAA8019059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After</a:t>
              </a:r>
              <a:endParaRPr lang="de-DE" dirty="0"/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5413F02A-37F4-314A-93BF-D6A203929C9E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11184654</a:t>
              </a:r>
              <a:endParaRPr lang="de-DE" sz="2800" dirty="0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72FCD0B8-888D-6B4D-84AC-C571C603CC9D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9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972B689F-316B-D240-AEEC-00AEF5A4A8D9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1ACB3BC0-5BF0-714B-9B22-023983C059FD}"/>
                </a:ext>
              </a:extLst>
            </p:cNvPr>
            <p:cNvSpPr txBox="1"/>
            <p:nvPr/>
          </p:nvSpPr>
          <p:spPr>
            <a:xfrm>
              <a:off x="2895047" y="3907789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13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D0AE45A5-2D48-934E-B0F8-05EEF7BC7F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7950" y="3568059"/>
            <a:ext cx="494400" cy="741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7C4C66C-5EA7-544A-9762-96E9E34A69C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>
                        <a14:foregroundMark x1="30461" y1="22500" x2="30461" y2="22500"/>
                        <a14:foregroundMark x1="26453" y1="22500" x2="26453" y2="22500"/>
                        <a14:foregroundMark x1="14629" y1="9000" x2="14629" y2="9000"/>
                        <a14:foregroundMark x1="15431" y1="69833" x2="15431" y2="69833"/>
                        <a14:foregroundMark x1="13427" y1="82167" x2="13427" y2="82167"/>
                        <a14:foregroundMark x1="7415" y1="59333" x2="7415" y2="59333"/>
                        <a14:foregroundMark x1="6413" y1="81833" x2="6413" y2="81833"/>
                        <a14:foregroundMark x1="10020" y1="96500" x2="10020" y2="96500"/>
                        <a14:foregroundMark x1="27255" y1="95667" x2="27255" y2="95667"/>
                        <a14:foregroundMark x1="28657" y1="90667" x2="28657" y2="90667"/>
                        <a14:foregroundMark x1="19639" y1="84667" x2="19639" y2="84667"/>
                        <a14:foregroundMark x1="17234" y1="20667" x2="17234" y2="20667"/>
                        <a14:foregroundMark x1="11222" y1="28833" x2="11222" y2="28833"/>
                        <a14:foregroundMark x1="11022" y1="40000" x2="11022" y2="40000"/>
                        <a14:foregroundMark x1="9218" y1="48167" x2="9218" y2="48167"/>
                        <a14:foregroundMark x1="23046" y1="37167" x2="23046" y2="37167"/>
                        <a14:foregroundMark x1="24850" y1="26833" x2="24850" y2="26833"/>
                        <a14:foregroundMark x1="31263" y1="3833" x2="31263" y2="3833"/>
                        <a14:foregroundMark x1="7415" y1="5167" x2="7415" y2="5167"/>
                        <a14:foregroundMark x1="3808" y1="15000" x2="3808" y2="15000"/>
                        <a14:foregroundMark x1="4609" y1="26500" x2="4609" y2="26500"/>
                        <a14:foregroundMark x1="5812" y1="38167" x2="5812" y2="38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7366" y="4718478"/>
            <a:ext cx="650097" cy="78168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030ACB2-37D0-2947-BA49-B4C68087DA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4127" y="5903594"/>
            <a:ext cx="476089" cy="741600"/>
          </a:xfrm>
          <a:prstGeom prst="rect">
            <a:avLst/>
          </a:prstGeom>
        </p:spPr>
      </p:pic>
      <p:sp>
        <p:nvSpPr>
          <p:cNvPr id="48" name="Rechteck 47">
            <a:hlinkClick r:id="rId12" action="ppaction://hlinksldjump"/>
            <a:extLst>
              <a:ext uri="{FF2B5EF4-FFF2-40B4-BE49-F238E27FC236}">
                <a16:creationId xmlns:a16="http://schemas.microsoft.com/office/drawing/2014/main" id="{EC65AFC1-B893-C744-96C3-BF4D2606AD2B}"/>
              </a:ext>
            </a:extLst>
          </p:cNvPr>
          <p:cNvSpPr/>
          <p:nvPr/>
        </p:nvSpPr>
        <p:spPr>
          <a:xfrm>
            <a:off x="4223456" y="4142325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 57">
            <a:hlinkClick r:id="rId13" action="ppaction://hlinksldjump"/>
            <a:extLst>
              <a:ext uri="{FF2B5EF4-FFF2-40B4-BE49-F238E27FC236}">
                <a16:creationId xmlns:a16="http://schemas.microsoft.com/office/drawing/2014/main" id="{99330A49-5B3E-8041-9992-A24D970895CA}"/>
              </a:ext>
            </a:extLst>
          </p:cNvPr>
          <p:cNvSpPr/>
          <p:nvPr/>
        </p:nvSpPr>
        <p:spPr>
          <a:xfrm>
            <a:off x="4222204" y="5294336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hteck 58">
            <a:hlinkClick r:id="rId14" action="ppaction://hlinksldjump"/>
            <a:extLst>
              <a:ext uri="{FF2B5EF4-FFF2-40B4-BE49-F238E27FC236}">
                <a16:creationId xmlns:a16="http://schemas.microsoft.com/office/drawing/2014/main" id="{55863E19-E7CE-194B-8ABF-FBF4EA5F2381}"/>
              </a:ext>
            </a:extLst>
          </p:cNvPr>
          <p:cNvSpPr/>
          <p:nvPr/>
        </p:nvSpPr>
        <p:spPr>
          <a:xfrm>
            <a:off x="4222204" y="6451443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740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9F56CFB-73EA-4841-AA3C-3042AEC1D4EF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03419" y="5734317"/>
            <a:chExt cx="2893946" cy="1030578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F41DE3EF-E471-8742-A7AB-13D3EE8E642D}"/>
                </a:ext>
              </a:extLst>
            </p:cNvPr>
            <p:cNvGrpSpPr/>
            <p:nvPr/>
          </p:nvGrpSpPr>
          <p:grpSpPr>
            <a:xfrm>
              <a:off x="2003419" y="5734317"/>
              <a:ext cx="2893946" cy="1030578"/>
              <a:chOff x="2019052" y="3422889"/>
              <a:chExt cx="2893946" cy="1030578"/>
            </a:xfrm>
          </p:grpSpPr>
          <p:sp>
            <p:nvSpPr>
              <p:cNvPr id="52" name="Abgerundetes Rechteck 51">
                <a:extLst>
                  <a:ext uri="{FF2B5EF4-FFF2-40B4-BE49-F238E27FC236}">
                    <a16:creationId xmlns:a16="http://schemas.microsoft.com/office/drawing/2014/main" id="{F6E15662-6144-0F49-98C3-5B87A7BE7759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53" name="Textfeld 52">
                <a:extLst>
                  <a:ext uri="{FF2B5EF4-FFF2-40B4-BE49-F238E27FC236}">
                    <a16:creationId xmlns:a16="http://schemas.microsoft.com/office/drawing/2014/main" id="{378C3EF2-FF92-2A4E-9D5D-39FAA8019059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>
                    <a:solidFill>
                      <a:schemeClr val="lt1"/>
                    </a:solidFill>
                  </a:rPr>
                  <a:t>Leather suit Tornado</a:t>
                </a:r>
                <a:endParaRPr lang="en-GB"/>
              </a:p>
            </p:txBody>
          </p:sp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5413F02A-37F4-314A-93BF-D6A203929C9E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11186156</a:t>
                </a:r>
                <a:endParaRPr lang="de-DE" sz="2800" dirty="0"/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72FCD0B8-888D-6B4D-84AC-C571C603CC9D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430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6" name="Textfeld 55">
                <a:extLst>
                  <a:ext uri="{FF2B5EF4-FFF2-40B4-BE49-F238E27FC236}">
                    <a16:creationId xmlns:a16="http://schemas.microsoft.com/office/drawing/2014/main" id="{972B689F-316B-D240-AEEC-00AEF5A4A8D9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57" name="Textfeld 56">
                <a:extLst>
                  <a:ext uri="{FF2B5EF4-FFF2-40B4-BE49-F238E27FC236}">
                    <a16:creationId xmlns:a16="http://schemas.microsoft.com/office/drawing/2014/main" id="{1ACB3BC0-5BF0-714B-9B22-023983C059FD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6671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5 months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13A9D6AA-F4B9-AF4B-B26B-AAC0C10A7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500" r="12500"/>
            <a:stretch/>
          </p:blipFill>
          <p:spPr>
            <a:xfrm>
              <a:off x="2151623" y="5903594"/>
              <a:ext cx="741600" cy="741600"/>
            </a:xfrm>
            <a:prstGeom prst="rect">
              <a:avLst/>
            </a:prstGeom>
          </p:spPr>
        </p:pic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C8E82344-88E5-4D4C-A615-308712A47D76}"/>
              </a:ext>
            </a:extLst>
          </p:cNvPr>
          <p:cNvGrpSpPr/>
          <p:nvPr/>
        </p:nvGrpSpPr>
        <p:grpSpPr>
          <a:xfrm>
            <a:off x="2011429" y="4583523"/>
            <a:ext cx="2893946" cy="1030578"/>
            <a:chOff x="2011429" y="4577733"/>
            <a:chExt cx="2893946" cy="1030578"/>
          </a:xfrm>
        </p:grpSpPr>
        <p:grpSp>
          <p:nvGrpSpPr>
            <p:cNvPr id="73" name="Gruppieren 72">
              <a:extLst>
                <a:ext uri="{FF2B5EF4-FFF2-40B4-BE49-F238E27FC236}">
                  <a16:creationId xmlns:a16="http://schemas.microsoft.com/office/drawing/2014/main" id="{E2DF0E20-CDE9-404F-8F39-D2FB052331C3}"/>
                </a:ext>
              </a:extLst>
            </p:cNvPr>
            <p:cNvGrpSpPr/>
            <p:nvPr/>
          </p:nvGrpSpPr>
          <p:grpSpPr>
            <a:xfrm>
              <a:off x="2011429" y="4577733"/>
              <a:ext cx="2893946" cy="1030578"/>
              <a:chOff x="2019052" y="3422889"/>
              <a:chExt cx="2893946" cy="1030578"/>
            </a:xfrm>
          </p:grpSpPr>
          <p:sp>
            <p:nvSpPr>
              <p:cNvPr id="75" name="Abgerundetes Rechteck 74">
                <a:extLst>
                  <a:ext uri="{FF2B5EF4-FFF2-40B4-BE49-F238E27FC236}">
                    <a16:creationId xmlns:a16="http://schemas.microsoft.com/office/drawing/2014/main" id="{BC949F9E-B243-CA45-9853-DBAF399208A9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76" name="Textfeld 75">
                <a:extLst>
                  <a:ext uri="{FF2B5EF4-FFF2-40B4-BE49-F238E27FC236}">
                    <a16:creationId xmlns:a16="http://schemas.microsoft.com/office/drawing/2014/main" id="{CFDF7E07-B7C5-DA4E-A07D-EF84A72C33C0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Overall</a:t>
                </a:r>
                <a:endParaRPr lang="de-DE" dirty="0"/>
              </a:p>
            </p:txBody>
          </p:sp>
          <p:sp>
            <p:nvSpPr>
              <p:cNvPr id="77" name="Textfeld 76">
                <a:extLst>
                  <a:ext uri="{FF2B5EF4-FFF2-40B4-BE49-F238E27FC236}">
                    <a16:creationId xmlns:a16="http://schemas.microsoft.com/office/drawing/2014/main" id="{FDB3B6EB-C1A0-C44B-A121-DBFFA78CE4F0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5655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11183125</a:t>
                </a:r>
                <a:endParaRPr lang="de-DE" sz="2800" dirty="0"/>
              </a:p>
            </p:txBody>
          </p:sp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id="{D7819A3D-F293-9F40-AC8B-71991E15DC8A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20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9" name="Textfeld 78">
                <a:extLst>
                  <a:ext uri="{FF2B5EF4-FFF2-40B4-BE49-F238E27FC236}">
                    <a16:creationId xmlns:a16="http://schemas.microsoft.com/office/drawing/2014/main" id="{977B0A09-EEAE-B749-8B55-12F17FF3E525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80" name="Textfeld 79">
                <a:extLst>
                  <a:ext uri="{FF2B5EF4-FFF2-40B4-BE49-F238E27FC236}">
                    <a16:creationId xmlns:a16="http://schemas.microsoft.com/office/drawing/2014/main" id="{86A289FE-A494-DA41-ABF1-9F79F8DF14B4}"/>
                  </a:ext>
                </a:extLst>
              </p:cNvPr>
              <p:cNvSpPr txBox="1"/>
              <p:nvPr/>
            </p:nvSpPr>
            <p:spPr>
              <a:xfrm>
                <a:off x="2895046" y="3907789"/>
                <a:ext cx="1545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2 months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3416D4B6-7018-644B-8488-52BF696137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2111" t="6114" r="2111" b="36882"/>
            <a:stretch/>
          </p:blipFill>
          <p:spPr>
            <a:xfrm>
              <a:off x="2152416" y="4741318"/>
              <a:ext cx="741600" cy="741600"/>
            </a:xfrm>
            <a:prstGeom prst="rect">
              <a:avLst/>
            </a:prstGeom>
          </p:spPr>
        </p:pic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731A73ED-67C0-1744-BAB0-42E867EBF99E}"/>
              </a:ext>
            </a:extLst>
          </p:cNvPr>
          <p:cNvGrpSpPr/>
          <p:nvPr/>
        </p:nvGrpSpPr>
        <p:grpSpPr>
          <a:xfrm>
            <a:off x="2019052" y="3420077"/>
            <a:ext cx="2893946" cy="1030578"/>
            <a:chOff x="2011429" y="4577733"/>
            <a:chExt cx="2893946" cy="1030578"/>
          </a:xfrm>
        </p:grpSpPr>
        <p:grpSp>
          <p:nvGrpSpPr>
            <p:cNvPr id="59" name="Gruppieren 58">
              <a:extLst>
                <a:ext uri="{FF2B5EF4-FFF2-40B4-BE49-F238E27FC236}">
                  <a16:creationId xmlns:a16="http://schemas.microsoft.com/office/drawing/2014/main" id="{4C34F8A9-05EF-BE40-A0AB-032FD3495AE8}"/>
                </a:ext>
              </a:extLst>
            </p:cNvPr>
            <p:cNvGrpSpPr/>
            <p:nvPr/>
          </p:nvGrpSpPr>
          <p:grpSpPr>
            <a:xfrm>
              <a:off x="2011429" y="4577733"/>
              <a:ext cx="2893946" cy="1030578"/>
              <a:chOff x="2019052" y="3422889"/>
              <a:chExt cx="2893946" cy="1030578"/>
            </a:xfrm>
          </p:grpSpPr>
          <p:sp>
            <p:nvSpPr>
              <p:cNvPr id="61" name="Abgerundetes Rechteck 60">
                <a:extLst>
                  <a:ext uri="{FF2B5EF4-FFF2-40B4-BE49-F238E27FC236}">
                    <a16:creationId xmlns:a16="http://schemas.microsoft.com/office/drawing/2014/main" id="{F444F54F-F8F8-3B4C-8025-351DC83C0617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62" name="Textfeld 61">
                <a:extLst>
                  <a:ext uri="{FF2B5EF4-FFF2-40B4-BE49-F238E27FC236}">
                    <a16:creationId xmlns:a16="http://schemas.microsoft.com/office/drawing/2014/main" id="{29D2A64D-43B5-F940-A46B-F319B86A0E23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Wedding Dress</a:t>
                </a:r>
                <a:endParaRPr lang="de-DE" dirty="0"/>
              </a:p>
            </p:txBody>
          </p:sp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D3A2781C-1E54-B842-AE6D-0B4594F48134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11118736</a:t>
                </a:r>
                <a:endParaRPr lang="de-DE" sz="2800" dirty="0"/>
              </a:p>
            </p:txBody>
          </p:sp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C3F71FEA-1B7F-4144-BD3D-4D0A7D71092E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525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EDC7AD0F-DBA1-3546-93BC-9747B2D0D659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71" name="Textfeld 70">
                <a:extLst>
                  <a:ext uri="{FF2B5EF4-FFF2-40B4-BE49-F238E27FC236}">
                    <a16:creationId xmlns:a16="http://schemas.microsoft.com/office/drawing/2014/main" id="{0F3DB8FE-834C-F24E-A184-490932B5BA1F}"/>
                  </a:ext>
                </a:extLst>
              </p:cNvPr>
              <p:cNvSpPr txBox="1"/>
              <p:nvPr/>
            </p:nvSpPr>
            <p:spPr>
              <a:xfrm>
                <a:off x="2895046" y="3907789"/>
                <a:ext cx="18338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2 months left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60" name="Grafik 59">
              <a:extLst>
                <a:ext uri="{FF2B5EF4-FFF2-40B4-BE49-F238E27FC236}">
                  <a16:creationId xmlns:a16="http://schemas.microsoft.com/office/drawing/2014/main" id="{57679A7D-63BD-874A-B418-9763E8A9FC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0" t="5045" r="-80" b="23973"/>
            <a:stretch/>
          </p:blipFill>
          <p:spPr>
            <a:xfrm>
              <a:off x="2150176" y="4741318"/>
              <a:ext cx="741600" cy="741600"/>
            </a:xfrm>
            <a:prstGeom prst="rect">
              <a:avLst/>
            </a:prstGeom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Clothing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7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8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9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0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80">
            <a:hlinkClick r:id="rId11" action="ppaction://hlinksldjump"/>
            <a:extLst>
              <a:ext uri="{FF2B5EF4-FFF2-40B4-BE49-F238E27FC236}">
                <a16:creationId xmlns:a16="http://schemas.microsoft.com/office/drawing/2014/main" id="{FB66C619-6614-E147-9F84-C0D40FB8B4F1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9CC0DA00-3EB2-AD47-B80F-0F9914EAED22}"/>
              </a:ext>
            </a:extLst>
          </p:cNvPr>
          <p:cNvSpPr txBox="1"/>
          <p:nvPr/>
        </p:nvSpPr>
        <p:spPr>
          <a:xfrm>
            <a:off x="3941793" y="3901295"/>
            <a:ext cx="962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C000"/>
                </a:solidFill>
              </a:rPr>
              <a:t>borrowed</a:t>
            </a:r>
            <a:endParaRPr lang="de-DE" sz="2800" b="1" dirty="0">
              <a:solidFill>
                <a:srgbClr val="FFC000"/>
              </a:solidFill>
            </a:endParaRPr>
          </a:p>
        </p:txBody>
      </p:sp>
      <p:sp>
        <p:nvSpPr>
          <p:cNvPr id="83" name="Rechteck 82">
            <a:hlinkClick r:id="rId12" action="ppaction://hlinksldjump"/>
            <a:extLst>
              <a:ext uri="{FF2B5EF4-FFF2-40B4-BE49-F238E27FC236}">
                <a16:creationId xmlns:a16="http://schemas.microsoft.com/office/drawing/2014/main" id="{7A6F96C8-A01C-974E-A568-D0F5F658CB52}"/>
              </a:ext>
            </a:extLst>
          </p:cNvPr>
          <p:cNvSpPr/>
          <p:nvPr/>
        </p:nvSpPr>
        <p:spPr>
          <a:xfrm>
            <a:off x="3974693" y="3902903"/>
            <a:ext cx="860242" cy="306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Rechteck 83">
            <a:hlinkClick r:id="rId13" action="ppaction://hlinksldjump"/>
            <a:extLst>
              <a:ext uri="{FF2B5EF4-FFF2-40B4-BE49-F238E27FC236}">
                <a16:creationId xmlns:a16="http://schemas.microsoft.com/office/drawing/2014/main" id="{19512CA4-3FB9-F946-BC26-EAFCD6E50241}"/>
              </a:ext>
            </a:extLst>
          </p:cNvPr>
          <p:cNvSpPr/>
          <p:nvPr/>
        </p:nvSpPr>
        <p:spPr>
          <a:xfrm>
            <a:off x="4223456" y="4142325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Rechteck 84">
            <a:hlinkClick r:id="rId14" action="ppaction://hlinksldjump"/>
            <a:extLst>
              <a:ext uri="{FF2B5EF4-FFF2-40B4-BE49-F238E27FC236}">
                <a16:creationId xmlns:a16="http://schemas.microsoft.com/office/drawing/2014/main" id="{08AA473C-EA89-2447-8B5D-BF3596934C0F}"/>
              </a:ext>
            </a:extLst>
          </p:cNvPr>
          <p:cNvSpPr/>
          <p:nvPr/>
        </p:nvSpPr>
        <p:spPr>
          <a:xfrm>
            <a:off x="4231604" y="5296528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Rechteck 85">
            <a:hlinkClick r:id="rId15" action="ppaction://hlinksldjump"/>
            <a:extLst>
              <a:ext uri="{FF2B5EF4-FFF2-40B4-BE49-F238E27FC236}">
                <a16:creationId xmlns:a16="http://schemas.microsoft.com/office/drawing/2014/main" id="{FB17519B-EFEB-9541-8E97-AA7D52FA1A82}"/>
              </a:ext>
            </a:extLst>
          </p:cNvPr>
          <p:cNvSpPr/>
          <p:nvPr/>
        </p:nvSpPr>
        <p:spPr>
          <a:xfrm>
            <a:off x="4215118" y="644817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013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6ED0F0AC-2468-B74C-A100-095DEEC0E326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03419" y="5734317"/>
            <a:chExt cx="2893946" cy="1030578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F41DE3EF-E471-8742-A7AB-13D3EE8E642D}"/>
                </a:ext>
              </a:extLst>
            </p:cNvPr>
            <p:cNvGrpSpPr/>
            <p:nvPr/>
          </p:nvGrpSpPr>
          <p:grpSpPr>
            <a:xfrm>
              <a:off x="2003419" y="5734317"/>
              <a:ext cx="2893946" cy="1030578"/>
              <a:chOff x="2019052" y="3422889"/>
              <a:chExt cx="2893946" cy="1030578"/>
            </a:xfrm>
          </p:grpSpPr>
          <p:sp>
            <p:nvSpPr>
              <p:cNvPr id="52" name="Abgerundetes Rechteck 51">
                <a:extLst>
                  <a:ext uri="{FF2B5EF4-FFF2-40B4-BE49-F238E27FC236}">
                    <a16:creationId xmlns:a16="http://schemas.microsoft.com/office/drawing/2014/main" id="{F6E15662-6144-0F49-98C3-5B87A7BE7759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53" name="Textfeld 52">
                <a:extLst>
                  <a:ext uri="{FF2B5EF4-FFF2-40B4-BE49-F238E27FC236}">
                    <a16:creationId xmlns:a16="http://schemas.microsoft.com/office/drawing/2014/main" id="{378C3EF2-FF92-2A4E-9D5D-39FAA8019059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chemeClr val="lt1"/>
                    </a:solidFill>
                  </a:rPr>
                  <a:t>Guitar</a:t>
                </a:r>
                <a:endParaRPr lang="en-GB" dirty="0"/>
              </a:p>
            </p:txBody>
          </p:sp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5413F02A-37F4-314A-93BF-D6A203929C9E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11179654</a:t>
                </a:r>
                <a:endParaRPr lang="de-DE" sz="2800" dirty="0"/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72FCD0B8-888D-6B4D-84AC-C571C603CC9D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430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6" name="Textfeld 55">
                <a:extLst>
                  <a:ext uri="{FF2B5EF4-FFF2-40B4-BE49-F238E27FC236}">
                    <a16:creationId xmlns:a16="http://schemas.microsoft.com/office/drawing/2014/main" id="{972B689F-316B-D240-AEEC-00AEF5A4A8D9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57" name="Textfeld 56">
                <a:extLst>
                  <a:ext uri="{FF2B5EF4-FFF2-40B4-BE49-F238E27FC236}">
                    <a16:creationId xmlns:a16="http://schemas.microsoft.com/office/drawing/2014/main" id="{1ACB3BC0-5BF0-714B-9B22-023983C059FD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6671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3 Years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E618894D-4433-C141-913E-06D81B6472B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51623" y="5903594"/>
              <a:ext cx="741600" cy="741600"/>
              <a:chOff x="0" y="1524000"/>
              <a:chExt cx="6858000" cy="6858000"/>
            </a:xfrm>
          </p:grpSpPr>
          <p:pic>
            <p:nvPicPr>
              <p:cNvPr id="11" name="Grafik 10">
                <a:extLst>
                  <a:ext uri="{FF2B5EF4-FFF2-40B4-BE49-F238E27FC236}">
                    <a16:creationId xmlns:a16="http://schemas.microsoft.com/office/drawing/2014/main" id="{2C9B7A63-E995-6145-8956-AE2D23F446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524000"/>
                <a:ext cx="6858000" cy="6858000"/>
              </a:xfrm>
              <a:prstGeom prst="rect">
                <a:avLst/>
              </a:prstGeom>
            </p:spPr>
          </p:pic>
          <p:pic>
            <p:nvPicPr>
              <p:cNvPr id="43" name="Grafik 42">
                <a:extLst>
                  <a:ext uri="{FF2B5EF4-FFF2-40B4-BE49-F238E27FC236}">
                    <a16:creationId xmlns:a16="http://schemas.microsoft.com/office/drawing/2014/main" id="{73327E6C-9DC4-8748-B448-328FD40173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61639" r="70042" b="29271"/>
              <a:stretch/>
            </p:blipFill>
            <p:spPr>
              <a:xfrm>
                <a:off x="97080" y="7649542"/>
                <a:ext cx="2054543" cy="623400"/>
              </a:xfrm>
              <a:prstGeom prst="rect">
                <a:avLst/>
              </a:prstGeom>
            </p:spPr>
          </p:pic>
        </p:grp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082CDE6-09A5-6A4A-8566-AA940196BF13}"/>
              </a:ext>
            </a:extLst>
          </p:cNvPr>
          <p:cNvGrpSpPr/>
          <p:nvPr/>
        </p:nvGrpSpPr>
        <p:grpSpPr>
          <a:xfrm>
            <a:off x="2011429" y="4583523"/>
            <a:ext cx="2893946" cy="1030578"/>
            <a:chOff x="2011429" y="4583523"/>
            <a:chExt cx="2893946" cy="1030578"/>
          </a:xfrm>
        </p:grpSpPr>
        <p:grpSp>
          <p:nvGrpSpPr>
            <p:cNvPr id="73" name="Gruppieren 72">
              <a:extLst>
                <a:ext uri="{FF2B5EF4-FFF2-40B4-BE49-F238E27FC236}">
                  <a16:creationId xmlns:a16="http://schemas.microsoft.com/office/drawing/2014/main" id="{E2DF0E20-CDE9-404F-8F39-D2FB052331C3}"/>
                </a:ext>
              </a:extLst>
            </p:cNvPr>
            <p:cNvGrpSpPr/>
            <p:nvPr/>
          </p:nvGrpSpPr>
          <p:grpSpPr>
            <a:xfrm>
              <a:off x="2011429" y="4583523"/>
              <a:ext cx="2893946" cy="1030578"/>
              <a:chOff x="2019052" y="3422889"/>
              <a:chExt cx="2893946" cy="1030578"/>
            </a:xfrm>
          </p:grpSpPr>
          <p:sp>
            <p:nvSpPr>
              <p:cNvPr id="75" name="Abgerundetes Rechteck 74">
                <a:extLst>
                  <a:ext uri="{FF2B5EF4-FFF2-40B4-BE49-F238E27FC236}">
                    <a16:creationId xmlns:a16="http://schemas.microsoft.com/office/drawing/2014/main" id="{BC949F9E-B243-CA45-9853-DBAF399208A9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76" name="Textfeld 75">
                <a:extLst>
                  <a:ext uri="{FF2B5EF4-FFF2-40B4-BE49-F238E27FC236}">
                    <a16:creationId xmlns:a16="http://schemas.microsoft.com/office/drawing/2014/main" id="{CFDF7E07-B7C5-DA4E-A07D-EF84A72C33C0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Keyboard</a:t>
                </a:r>
                <a:endParaRPr lang="de-DE" dirty="0"/>
              </a:p>
            </p:txBody>
          </p:sp>
          <p:sp>
            <p:nvSpPr>
              <p:cNvPr id="77" name="Textfeld 76">
                <a:extLst>
                  <a:ext uri="{FF2B5EF4-FFF2-40B4-BE49-F238E27FC236}">
                    <a16:creationId xmlns:a16="http://schemas.microsoft.com/office/drawing/2014/main" id="{FDB3B6EB-C1A0-C44B-A121-DBFFA78CE4F0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5655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11185685</a:t>
                </a:r>
                <a:endParaRPr lang="de-DE" sz="2800" dirty="0"/>
              </a:p>
            </p:txBody>
          </p:sp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id="{D7819A3D-F293-9F40-AC8B-71991E15DC8A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230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9" name="Textfeld 78">
                <a:extLst>
                  <a:ext uri="{FF2B5EF4-FFF2-40B4-BE49-F238E27FC236}">
                    <a16:creationId xmlns:a16="http://schemas.microsoft.com/office/drawing/2014/main" id="{977B0A09-EEAE-B749-8B55-12F17FF3E525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80" name="Textfeld 79">
                <a:extLst>
                  <a:ext uri="{FF2B5EF4-FFF2-40B4-BE49-F238E27FC236}">
                    <a16:creationId xmlns:a16="http://schemas.microsoft.com/office/drawing/2014/main" id="{86A289FE-A494-DA41-ABF1-9F79F8DF14B4}"/>
                  </a:ext>
                </a:extLst>
              </p:cNvPr>
              <p:cNvSpPr txBox="1"/>
              <p:nvPr/>
            </p:nvSpPr>
            <p:spPr>
              <a:xfrm>
                <a:off x="2895046" y="3907789"/>
                <a:ext cx="1545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6 months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702019C-9AE0-4348-ACAC-F742D0086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9009" y="4747108"/>
              <a:ext cx="741600" cy="741600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4C34F8A9-05EF-BE40-A0AB-032FD3495AE8}"/>
              </a:ext>
            </a:extLst>
          </p:cNvPr>
          <p:cNvGrpSpPr/>
          <p:nvPr/>
        </p:nvGrpSpPr>
        <p:grpSpPr>
          <a:xfrm>
            <a:off x="2019052" y="3420077"/>
            <a:ext cx="2893946" cy="1030578"/>
            <a:chOff x="2019052" y="3422889"/>
            <a:chExt cx="2893946" cy="1030578"/>
          </a:xfrm>
        </p:grpSpPr>
        <p:sp>
          <p:nvSpPr>
            <p:cNvPr id="61" name="Abgerundetes Rechteck 60">
              <a:extLst>
                <a:ext uri="{FF2B5EF4-FFF2-40B4-BE49-F238E27FC236}">
                  <a16:creationId xmlns:a16="http://schemas.microsoft.com/office/drawing/2014/main" id="{F444F54F-F8F8-3B4C-8025-351DC83C0617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29D2A64D-43B5-F940-A46B-F319B86A0E23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Flute</a:t>
              </a:r>
              <a:endParaRPr lang="de-DE" dirty="0"/>
            </a:p>
          </p:txBody>
        </p:sp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D3A2781C-1E54-B842-AE6D-0B4594F48134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11198463</a:t>
              </a:r>
              <a:endParaRPr lang="de-DE" sz="2800" dirty="0"/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C3F71FEA-1B7F-4144-BD3D-4D0A7D71092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60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EDC7AD0F-DBA1-3546-93BC-9747B2D0D659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0F3DB8FE-834C-F24E-A184-490932B5BA1F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4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F616B211-935C-A542-A2BC-70AFDD1E9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623" y="3583662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Instruments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7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8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9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0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80">
            <a:hlinkClick r:id="rId11" action="ppaction://hlinksldjump"/>
            <a:extLst>
              <a:ext uri="{FF2B5EF4-FFF2-40B4-BE49-F238E27FC236}">
                <a16:creationId xmlns:a16="http://schemas.microsoft.com/office/drawing/2014/main" id="{FB66C619-6614-E147-9F84-C0D40FB8B4F1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45">
            <a:hlinkClick r:id="rId12" action="ppaction://hlinksldjump"/>
            <a:extLst>
              <a:ext uri="{FF2B5EF4-FFF2-40B4-BE49-F238E27FC236}">
                <a16:creationId xmlns:a16="http://schemas.microsoft.com/office/drawing/2014/main" id="{10E30E59-9A4E-E040-972A-D2F9567BDA4C}"/>
              </a:ext>
            </a:extLst>
          </p:cNvPr>
          <p:cNvSpPr/>
          <p:nvPr/>
        </p:nvSpPr>
        <p:spPr>
          <a:xfrm>
            <a:off x="4223456" y="4142325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hlinkClick r:id="rId13" action="ppaction://hlinksldjump"/>
            <a:extLst>
              <a:ext uri="{FF2B5EF4-FFF2-40B4-BE49-F238E27FC236}">
                <a16:creationId xmlns:a16="http://schemas.microsoft.com/office/drawing/2014/main" id="{2E878221-1183-494B-96DA-3C0C0420EABA}"/>
              </a:ext>
            </a:extLst>
          </p:cNvPr>
          <p:cNvSpPr/>
          <p:nvPr/>
        </p:nvSpPr>
        <p:spPr>
          <a:xfrm>
            <a:off x="4230968" y="5301631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hlinkClick r:id="rId14" action="ppaction://hlinksldjump"/>
            <a:extLst>
              <a:ext uri="{FF2B5EF4-FFF2-40B4-BE49-F238E27FC236}">
                <a16:creationId xmlns:a16="http://schemas.microsoft.com/office/drawing/2014/main" id="{8624DFA5-3B52-2D46-AF86-B9824FF8E3BA}"/>
              </a:ext>
            </a:extLst>
          </p:cNvPr>
          <p:cNvSpPr/>
          <p:nvPr/>
        </p:nvSpPr>
        <p:spPr>
          <a:xfrm>
            <a:off x="4221066" y="6452406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32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F41DE3EF-E471-8742-A7AB-13D3EE8E642D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19052" y="3422889"/>
            <a:chExt cx="2893946" cy="1030578"/>
          </a:xfrm>
        </p:grpSpPr>
        <p:sp>
          <p:nvSpPr>
            <p:cNvPr id="52" name="Abgerundetes Rechteck 51">
              <a:extLst>
                <a:ext uri="{FF2B5EF4-FFF2-40B4-BE49-F238E27FC236}">
                  <a16:creationId xmlns:a16="http://schemas.microsoft.com/office/drawing/2014/main" id="{F6E15662-6144-0F49-98C3-5B87A7BE7759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378C3EF2-FF92-2A4E-9D5D-39FAA8019059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Clueless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5413F02A-37F4-314A-93BF-D6A203929C9E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11189648</a:t>
              </a:r>
              <a:endParaRPr lang="de-DE" sz="2800" dirty="0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72FCD0B8-888D-6B4D-84AC-C571C603CC9D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12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972B689F-316B-D240-AEEC-00AEF5A4A8D9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1ACB3BC0-5BF0-714B-9B22-023983C059FD}"/>
                </a:ext>
              </a:extLst>
            </p:cNvPr>
            <p:cNvSpPr txBox="1"/>
            <p:nvPr/>
          </p:nvSpPr>
          <p:spPr>
            <a:xfrm>
              <a:off x="2895047" y="3907789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14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29" name="Grafik 28">
            <a:extLst>
              <a:ext uri="{FF2B5EF4-FFF2-40B4-BE49-F238E27FC236}">
                <a16:creationId xmlns:a16="http://schemas.microsoft.com/office/drawing/2014/main" id="{3693A7B2-0A30-1348-8414-6D745893C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521" y="5903594"/>
            <a:ext cx="523261" cy="741600"/>
          </a:xfrm>
          <a:prstGeom prst="rect">
            <a:avLst/>
          </a:prstGeom>
        </p:spPr>
      </p:pic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B8F7C4E1-E4F2-824E-8EA7-E78AFB7080EF}"/>
              </a:ext>
            </a:extLst>
          </p:cNvPr>
          <p:cNvGrpSpPr/>
          <p:nvPr/>
        </p:nvGrpSpPr>
        <p:grpSpPr>
          <a:xfrm>
            <a:off x="2011429" y="4577733"/>
            <a:ext cx="3017454" cy="1030578"/>
            <a:chOff x="2019052" y="3422889"/>
            <a:chExt cx="3017454" cy="1030578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76926843-7A48-4348-966D-75C5228FA0A9}"/>
                </a:ext>
              </a:extLst>
            </p:cNvPr>
            <p:cNvSpPr txBox="1"/>
            <p:nvPr/>
          </p:nvSpPr>
          <p:spPr>
            <a:xfrm>
              <a:off x="2901639" y="3422889"/>
              <a:ext cx="2134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Notting Hill</a:t>
              </a:r>
              <a:endParaRPr lang="de-DE" dirty="0"/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F3BB3CCF-55B9-EF4D-BDB3-5429242BB5E9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11156378</a:t>
              </a:r>
              <a:endParaRPr lang="de-DE" sz="2800" dirty="0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C5FF7306-0B9F-6849-A9BE-B9112AAEC8A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15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BEF9C346-C93B-D94D-9831-A7A0A6FD0B4A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5A8FC488-A70A-E044-99FD-8BBDAA78CE61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2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26BCA72-A2AD-974A-8CBA-FF17F129C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013" y="4738518"/>
            <a:ext cx="524013" cy="741600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955F3C4-680F-3F4F-B528-E2AE0D7F27B2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3161E2A-5B7D-BD48-980F-34C864914B6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F66BDE4A-8907-6441-A506-F45FA2D58EBD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The Gentlemen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C5701DC-94E5-ED49-B768-6685434801CE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11157132</a:t>
              </a:r>
              <a:endParaRPr lang="de-DE" sz="2800" dirty="0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F2DBD2ED-0EAD-0545-A0BE-EE30281F236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</a:t>
              </a:r>
              <a:r>
                <a:rPr lang="en-GB" sz="1400" b="1" dirty="0">
                  <a:solidFill>
                    <a:srgbClr val="FFC000"/>
                  </a:solidFill>
                </a:rPr>
                <a:t> </a:t>
              </a:r>
              <a:r>
                <a:rPr lang="en-GB" sz="1400" dirty="0">
                  <a:solidFill>
                    <a:schemeClr val="lt1"/>
                  </a:solidFill>
                </a:rPr>
                <a:t>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C95ACD5E-90E6-5E4C-B921-FA96D2A2A50C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BFD3254-6FDE-2942-9167-DB48786BDCF9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id="{CF444937-74C9-794E-B424-C5366171B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950" y="3567378"/>
            <a:ext cx="518502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Movies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7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8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9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10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1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Rechteck 41">
            <a:hlinkClick r:id="rId12" action="ppaction://hlinksldjump"/>
            <a:extLst>
              <a:ext uri="{FF2B5EF4-FFF2-40B4-BE49-F238E27FC236}">
                <a16:creationId xmlns:a16="http://schemas.microsoft.com/office/drawing/2014/main" id="{0F212ADA-E821-4446-80F9-10541FF5E424}"/>
              </a:ext>
            </a:extLst>
          </p:cNvPr>
          <p:cNvSpPr/>
          <p:nvPr/>
        </p:nvSpPr>
        <p:spPr>
          <a:xfrm>
            <a:off x="4236130" y="4135877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Rechteck 42">
            <a:hlinkClick r:id="rId13" action="ppaction://hlinksldjump"/>
            <a:extLst>
              <a:ext uri="{FF2B5EF4-FFF2-40B4-BE49-F238E27FC236}">
                <a16:creationId xmlns:a16="http://schemas.microsoft.com/office/drawing/2014/main" id="{E82FB5E0-772E-514D-92FE-F9D5FB779C34}"/>
              </a:ext>
            </a:extLst>
          </p:cNvPr>
          <p:cNvSpPr/>
          <p:nvPr/>
        </p:nvSpPr>
        <p:spPr>
          <a:xfrm>
            <a:off x="4236130" y="5297163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>
            <a:hlinkClick r:id="rId14" action="ppaction://hlinksldjump"/>
            <a:extLst>
              <a:ext uri="{FF2B5EF4-FFF2-40B4-BE49-F238E27FC236}">
                <a16:creationId xmlns:a16="http://schemas.microsoft.com/office/drawing/2014/main" id="{D5E4A38F-6E4F-A544-AD52-38264CFEEA6E}"/>
              </a:ext>
            </a:extLst>
          </p:cNvPr>
          <p:cNvSpPr/>
          <p:nvPr/>
        </p:nvSpPr>
        <p:spPr>
          <a:xfrm>
            <a:off x="4219842" y="645025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35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955F3C4-680F-3F4F-B528-E2AE0D7F27B2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3161E2A-5B7D-BD48-980F-34C864914B6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F66BDE4A-8907-6441-A506-F45FA2D58EBD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Samsung Galaxy Tab A</a:t>
              </a:r>
            </a:p>
            <a:p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C5701DC-94E5-ED49-B768-6685434801CE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11181652</a:t>
              </a:r>
              <a:endParaRPr lang="de-DE" sz="2800" dirty="0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F2DBD2ED-0EAD-0545-A0BE-EE30281F236E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80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C95ACD5E-90E6-5E4C-B921-FA96D2A2A50C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BFD3254-6FDE-2942-9167-DB48786BDCF9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E5A9951D-F1B2-F348-B4ED-EC9333EE7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145934" y="3567378"/>
            <a:ext cx="741600" cy="741600"/>
          </a:xfrm>
          <a:prstGeom prst="rect">
            <a:avLst/>
          </a:prstGeom>
        </p:spPr>
      </p:pic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16FB8E8D-A89D-144B-B1E5-1288D029F525}"/>
              </a:ext>
            </a:extLst>
          </p:cNvPr>
          <p:cNvGrpSpPr/>
          <p:nvPr/>
        </p:nvGrpSpPr>
        <p:grpSpPr>
          <a:xfrm>
            <a:off x="2008128" y="5734317"/>
            <a:ext cx="2893946" cy="1030578"/>
            <a:chOff x="2019052" y="3422889"/>
            <a:chExt cx="2893946" cy="1030578"/>
          </a:xfrm>
        </p:grpSpPr>
        <p:grpSp>
          <p:nvGrpSpPr>
            <p:cNvPr id="46" name="Gruppieren 45">
              <a:extLst>
                <a:ext uri="{FF2B5EF4-FFF2-40B4-BE49-F238E27FC236}">
                  <a16:creationId xmlns:a16="http://schemas.microsoft.com/office/drawing/2014/main" id="{7C0D3DC4-5D69-FE45-91D9-6EF1B379E5E4}"/>
                </a:ext>
              </a:extLst>
            </p:cNvPr>
            <p:cNvGrpSpPr/>
            <p:nvPr/>
          </p:nvGrpSpPr>
          <p:grpSpPr>
            <a:xfrm>
              <a:off x="2019052" y="3422889"/>
              <a:ext cx="2893946" cy="1030578"/>
              <a:chOff x="2019052" y="3422889"/>
              <a:chExt cx="2893946" cy="1030578"/>
            </a:xfrm>
          </p:grpSpPr>
          <p:sp>
            <p:nvSpPr>
              <p:cNvPr id="48" name="Abgerundetes Rechteck 47">
                <a:extLst>
                  <a:ext uri="{FF2B5EF4-FFF2-40B4-BE49-F238E27FC236}">
                    <a16:creationId xmlns:a16="http://schemas.microsoft.com/office/drawing/2014/main" id="{14C95669-F790-7445-8FB6-537BDC3A31F4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D6179E05-5059-F149-A46D-A3F3E06DB536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HP-Printer</a:t>
                </a:r>
                <a:endParaRPr lang="de-DE" dirty="0"/>
              </a:p>
            </p:txBody>
          </p:sp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500D8924-774C-BA43-A6CD-F431C5C7BE62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11196438</a:t>
                </a:r>
                <a:endParaRPr lang="de-DE" sz="2800" dirty="0"/>
              </a:p>
            </p:txBody>
          </p:sp>
          <p:sp>
            <p:nvSpPr>
              <p:cNvPr id="58" name="Textfeld 57">
                <a:extLst>
                  <a:ext uri="{FF2B5EF4-FFF2-40B4-BE49-F238E27FC236}">
                    <a16:creationId xmlns:a16="http://schemas.microsoft.com/office/drawing/2014/main" id="{3402911D-3E9C-5746-9630-4048B9290C61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70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9" name="Textfeld 58">
                <a:extLst>
                  <a:ext uri="{FF2B5EF4-FFF2-40B4-BE49-F238E27FC236}">
                    <a16:creationId xmlns:a16="http://schemas.microsoft.com/office/drawing/2014/main" id="{560FD672-B791-E240-A017-77ECB7C3A9CA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60" name="Textfeld 59">
                <a:extLst>
                  <a:ext uri="{FF2B5EF4-FFF2-40B4-BE49-F238E27FC236}">
                    <a16:creationId xmlns:a16="http://schemas.microsoft.com/office/drawing/2014/main" id="{3370BAC1-5C9D-7A43-8E7C-995D767C827C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3746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2 days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758A47B6-B3A4-6740-9AB1-11D3154FD6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300" r="13300"/>
            <a:stretch/>
          </p:blipFill>
          <p:spPr>
            <a:xfrm>
              <a:off x="2148551" y="3580039"/>
              <a:ext cx="741600" cy="741600"/>
            </a:xfrm>
            <a:prstGeom prst="rect">
              <a:avLst/>
            </a:prstGeom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9AA04AE5-CDA6-834C-8FF5-002478726C82}"/>
              </a:ext>
            </a:extLst>
          </p:cNvPr>
          <p:cNvGrpSpPr/>
          <p:nvPr/>
        </p:nvGrpSpPr>
        <p:grpSpPr>
          <a:xfrm>
            <a:off x="2011429" y="4582892"/>
            <a:ext cx="2893946" cy="1030578"/>
            <a:chOff x="2019052" y="3422889"/>
            <a:chExt cx="2893946" cy="1030578"/>
          </a:xfrm>
        </p:grpSpPr>
        <p:sp>
          <p:nvSpPr>
            <p:cNvPr id="36" name="Abgerundetes Rechteck 35">
              <a:extLst>
                <a:ext uri="{FF2B5EF4-FFF2-40B4-BE49-F238E27FC236}">
                  <a16:creationId xmlns:a16="http://schemas.microsoft.com/office/drawing/2014/main" id="{C5CC6B09-4B50-F947-B166-07E6666D021D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D3F5BD27-73AB-6C49-8D9C-D60EF44E2A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53557" y="3566583"/>
              <a:ext cx="743189" cy="743189"/>
              <a:chOff x="-3162571" y="3422889"/>
              <a:chExt cx="2383367" cy="2383367"/>
            </a:xfrm>
          </p:grpSpPr>
          <p:pic>
            <p:nvPicPr>
              <p:cNvPr id="43" name="Grafik 42">
                <a:extLst>
                  <a:ext uri="{FF2B5EF4-FFF2-40B4-BE49-F238E27FC236}">
                    <a16:creationId xmlns:a16="http://schemas.microsoft.com/office/drawing/2014/main" id="{D1C3C426-5D81-C241-8E86-DA0EF965DA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3264" r="16780" b="7096"/>
              <a:stretch/>
            </p:blipFill>
            <p:spPr>
              <a:xfrm>
                <a:off x="-3162571" y="3422889"/>
                <a:ext cx="2383367" cy="2383367"/>
              </a:xfrm>
              <a:prstGeom prst="rect">
                <a:avLst/>
              </a:prstGeom>
            </p:spPr>
          </p:pic>
          <p:pic>
            <p:nvPicPr>
              <p:cNvPr id="44" name="Grafik 43">
                <a:extLst>
                  <a:ext uri="{FF2B5EF4-FFF2-40B4-BE49-F238E27FC236}">
                    <a16:creationId xmlns:a16="http://schemas.microsoft.com/office/drawing/2014/main" id="{3DC274D3-B803-AF43-B96B-703F43BCB3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6544" t="4567" r="6049" b="8025"/>
              <a:stretch/>
            </p:blipFill>
            <p:spPr>
              <a:xfrm>
                <a:off x="-2962363" y="3823307"/>
                <a:ext cx="1982949" cy="1982949"/>
              </a:xfrm>
              <a:prstGeom prst="rect">
                <a:avLst/>
              </a:prstGeom>
            </p:spPr>
          </p:pic>
        </p:grp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34097DB9-476C-4C4B-98A1-8A32DE25D0DF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iMac Retina 5K</a:t>
              </a:r>
              <a:endParaRPr lang="de-DE" dirty="0"/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9DC53FC9-8B97-E047-B571-BE4361FBA2F7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11125563</a:t>
              </a:r>
              <a:endParaRPr lang="de-DE" sz="2800" dirty="0"/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5FBE629D-425B-E145-965A-A4DAF5B93812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</a:t>
              </a:r>
              <a:r>
                <a:rPr lang="en-GB" sz="1400" b="1" dirty="0">
                  <a:solidFill>
                    <a:srgbClr val="FFC000"/>
                  </a:solidFill>
                </a:rPr>
                <a:t> </a:t>
              </a:r>
              <a:r>
                <a:rPr lang="en-GB" sz="1400" dirty="0">
                  <a:solidFill>
                    <a:schemeClr val="lt1"/>
                  </a:solidFill>
                </a:rPr>
                <a:t>150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D96E6CD-2F28-5A4C-9230-EA6D2B781C88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09043C4C-C94D-CE4B-84C8-6FA80DACCD10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2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Technical Devices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8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9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10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11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2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Rechteck 60">
            <a:hlinkClick r:id="rId13" action="ppaction://hlinksldjump"/>
            <a:extLst>
              <a:ext uri="{FF2B5EF4-FFF2-40B4-BE49-F238E27FC236}">
                <a16:creationId xmlns:a16="http://schemas.microsoft.com/office/drawing/2014/main" id="{55E8D4D2-283C-8D43-A844-A7977EDB984C}"/>
              </a:ext>
            </a:extLst>
          </p:cNvPr>
          <p:cNvSpPr/>
          <p:nvPr/>
        </p:nvSpPr>
        <p:spPr>
          <a:xfrm>
            <a:off x="4219842" y="645025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Rechteck 61">
            <a:hlinkClick r:id="rId14" action="ppaction://hlinksldjump"/>
            <a:extLst>
              <a:ext uri="{FF2B5EF4-FFF2-40B4-BE49-F238E27FC236}">
                <a16:creationId xmlns:a16="http://schemas.microsoft.com/office/drawing/2014/main" id="{2659700B-57B3-C244-82B4-54B3ED6A032F}"/>
              </a:ext>
            </a:extLst>
          </p:cNvPr>
          <p:cNvSpPr/>
          <p:nvPr/>
        </p:nvSpPr>
        <p:spPr>
          <a:xfrm>
            <a:off x="4206971" y="5302322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3" name="Rechteck 62">
            <a:hlinkClick r:id="rId15" action="ppaction://hlinksldjump"/>
            <a:extLst>
              <a:ext uri="{FF2B5EF4-FFF2-40B4-BE49-F238E27FC236}">
                <a16:creationId xmlns:a16="http://schemas.microsoft.com/office/drawing/2014/main" id="{6D5CB5E2-DD37-7E41-A209-CC62102BD371}"/>
              </a:ext>
            </a:extLst>
          </p:cNvPr>
          <p:cNvSpPr/>
          <p:nvPr/>
        </p:nvSpPr>
        <p:spPr>
          <a:xfrm>
            <a:off x="4219842" y="4135248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55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50746BA4-937F-F54B-A28F-84EFA731726C}"/>
              </a:ext>
            </a:extLst>
          </p:cNvPr>
          <p:cNvGrpSpPr/>
          <p:nvPr/>
        </p:nvGrpSpPr>
        <p:grpSpPr>
          <a:xfrm>
            <a:off x="2011429" y="4577733"/>
            <a:ext cx="2893946" cy="1030578"/>
            <a:chOff x="2011429" y="4577733"/>
            <a:chExt cx="2893946" cy="1030578"/>
          </a:xfrm>
        </p:grpSpPr>
        <p:grpSp>
          <p:nvGrpSpPr>
            <p:cNvPr id="74" name="Gruppieren 73">
              <a:extLst>
                <a:ext uri="{FF2B5EF4-FFF2-40B4-BE49-F238E27FC236}">
                  <a16:creationId xmlns:a16="http://schemas.microsoft.com/office/drawing/2014/main" id="{0D518333-4BDA-8E48-97E6-C5DFB7D87B79}"/>
                </a:ext>
              </a:extLst>
            </p:cNvPr>
            <p:cNvGrpSpPr/>
            <p:nvPr/>
          </p:nvGrpSpPr>
          <p:grpSpPr>
            <a:xfrm>
              <a:off x="2011429" y="4577733"/>
              <a:ext cx="2893946" cy="1030578"/>
              <a:chOff x="2019052" y="3422889"/>
              <a:chExt cx="2893946" cy="1030578"/>
            </a:xfrm>
          </p:grpSpPr>
          <p:sp>
            <p:nvSpPr>
              <p:cNvPr id="78" name="Abgerundetes Rechteck 77">
                <a:extLst>
                  <a:ext uri="{FF2B5EF4-FFF2-40B4-BE49-F238E27FC236}">
                    <a16:creationId xmlns:a16="http://schemas.microsoft.com/office/drawing/2014/main" id="{C9DCA903-A89E-7940-830C-A92CF7BA7D6F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79" name="Textfeld 78">
                <a:extLst>
                  <a:ext uri="{FF2B5EF4-FFF2-40B4-BE49-F238E27FC236}">
                    <a16:creationId xmlns:a16="http://schemas.microsoft.com/office/drawing/2014/main" id="{1D0BD474-3805-8D4E-A223-7FF126DEB983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Broom</a:t>
                </a:r>
                <a:endParaRPr lang="de-DE" dirty="0"/>
              </a:p>
            </p:txBody>
          </p:sp>
          <p:sp>
            <p:nvSpPr>
              <p:cNvPr id="80" name="Textfeld 79">
                <a:extLst>
                  <a:ext uri="{FF2B5EF4-FFF2-40B4-BE49-F238E27FC236}">
                    <a16:creationId xmlns:a16="http://schemas.microsoft.com/office/drawing/2014/main" id="{90230EAC-A843-2245-8537-9ACD9D972028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11154568</a:t>
                </a:r>
                <a:endParaRPr lang="de-DE" sz="2800" dirty="0"/>
              </a:p>
            </p:txBody>
          </p:sp>
          <p:sp>
            <p:nvSpPr>
              <p:cNvPr id="81" name="Textfeld 80">
                <a:extLst>
                  <a:ext uri="{FF2B5EF4-FFF2-40B4-BE49-F238E27FC236}">
                    <a16:creationId xmlns:a16="http://schemas.microsoft.com/office/drawing/2014/main" id="{3CD67712-9741-2341-A0D0-9F4911183E5F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10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82" name="Textfeld 81">
                <a:extLst>
                  <a:ext uri="{FF2B5EF4-FFF2-40B4-BE49-F238E27FC236}">
                    <a16:creationId xmlns:a16="http://schemas.microsoft.com/office/drawing/2014/main" id="{0102D74E-DB4A-7945-8AD8-DECEB6A9A211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83" name="Textfeld 82">
                <a:extLst>
                  <a:ext uri="{FF2B5EF4-FFF2-40B4-BE49-F238E27FC236}">
                    <a16:creationId xmlns:a16="http://schemas.microsoft.com/office/drawing/2014/main" id="{1D3CFED8-401B-014F-A038-C98088B4301A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3636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1 month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58374EED-71E0-4F47-B3A5-9CF0DE8D3919}"/>
                </a:ext>
              </a:extLst>
            </p:cNvPr>
            <p:cNvGrpSpPr/>
            <p:nvPr/>
          </p:nvGrpSpPr>
          <p:grpSpPr>
            <a:xfrm>
              <a:off x="2141939" y="4732167"/>
              <a:ext cx="752750" cy="741600"/>
              <a:chOff x="-1999351" y="6331418"/>
              <a:chExt cx="752750" cy="741600"/>
            </a:xfrm>
          </p:grpSpPr>
          <p:pic>
            <p:nvPicPr>
              <p:cNvPr id="76" name="Grafik 75">
                <a:extLst>
                  <a:ext uri="{FF2B5EF4-FFF2-40B4-BE49-F238E27FC236}">
                    <a16:creationId xmlns:a16="http://schemas.microsoft.com/office/drawing/2014/main" id="{0DE3898A-7044-704A-9D5B-6A7175744B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9952" b="9952"/>
              <a:stretch/>
            </p:blipFill>
            <p:spPr>
              <a:xfrm>
                <a:off x="-1989667" y="6331418"/>
                <a:ext cx="741600" cy="741600"/>
              </a:xfrm>
              <a:prstGeom prst="rect">
                <a:avLst/>
              </a:prstGeom>
            </p:spPr>
          </p:pic>
          <p:pic>
            <p:nvPicPr>
              <p:cNvPr id="77" name="Grafik 76">
                <a:extLst>
                  <a:ext uri="{FF2B5EF4-FFF2-40B4-BE49-F238E27FC236}">
                    <a16:creationId xmlns:a16="http://schemas.microsoft.com/office/drawing/2014/main" id="{E5A43116-924B-804F-AA8D-504C9B94D2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99500" l="500" r="9962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23973">
                <a:off x="-1999351" y="6431448"/>
                <a:ext cx="752750" cy="564562"/>
              </a:xfrm>
              <a:prstGeom prst="rect">
                <a:avLst/>
              </a:prstGeom>
            </p:spPr>
          </p:pic>
        </p:grp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A18C4D76-1690-6D4C-8C6E-F43E923C663B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66" name="Abgerundetes Rechteck 65">
              <a:extLst>
                <a:ext uri="{FF2B5EF4-FFF2-40B4-BE49-F238E27FC236}">
                  <a16:creationId xmlns:a16="http://schemas.microsoft.com/office/drawing/2014/main" id="{CB8F4977-EE0E-384E-A57B-8E4BE2D598AD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4548B983-F23C-7047-ACB8-23D0F1C779E3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Hammer</a:t>
              </a:r>
              <a:endParaRPr lang="de-DE" dirty="0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75D91782-E846-184C-A3A8-960D8E94698A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11198457</a:t>
              </a:r>
              <a:endParaRPr lang="de-DE" sz="2800" dirty="0"/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F6AE5608-81FB-084D-970B-266200FCED87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938AC2A-4920-A946-90A6-F1F84B7B6000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FBC55D67-BF4F-384B-9CE1-203E2FCD068F}"/>
                </a:ext>
              </a:extLst>
            </p:cNvPr>
            <p:cNvSpPr txBox="1"/>
            <p:nvPr/>
          </p:nvSpPr>
          <p:spPr>
            <a:xfrm>
              <a:off x="2895047" y="3907789"/>
              <a:ext cx="1438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2 days left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72" name="Grafik 71">
            <a:extLst>
              <a:ext uri="{FF2B5EF4-FFF2-40B4-BE49-F238E27FC236}">
                <a16:creationId xmlns:a16="http://schemas.microsoft.com/office/drawing/2014/main" id="{BB235086-0EF5-224F-95F5-E8CBC705EF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453" t="-2156" r="8731" b="2156"/>
          <a:stretch/>
        </p:blipFill>
        <p:spPr>
          <a:xfrm>
            <a:off x="2154295" y="3570888"/>
            <a:ext cx="741600" cy="741600"/>
          </a:xfrm>
          <a:prstGeom prst="rect">
            <a:avLst/>
          </a:prstGeom>
        </p:spPr>
      </p:pic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CE5E7D52-45A4-7B44-B809-141A12622947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03419" y="5734317"/>
            <a:chExt cx="2893946" cy="1030578"/>
          </a:xfrm>
        </p:grpSpPr>
        <p:grpSp>
          <p:nvGrpSpPr>
            <p:cNvPr id="52" name="Gruppieren 51">
              <a:extLst>
                <a:ext uri="{FF2B5EF4-FFF2-40B4-BE49-F238E27FC236}">
                  <a16:creationId xmlns:a16="http://schemas.microsoft.com/office/drawing/2014/main" id="{7A17DEAA-86C3-3745-B128-C80312C28210}"/>
                </a:ext>
              </a:extLst>
            </p:cNvPr>
            <p:cNvGrpSpPr/>
            <p:nvPr/>
          </p:nvGrpSpPr>
          <p:grpSpPr>
            <a:xfrm>
              <a:off x="2003419" y="5734317"/>
              <a:ext cx="2893946" cy="1030578"/>
              <a:chOff x="2019052" y="3422889"/>
              <a:chExt cx="2893946" cy="1030578"/>
            </a:xfrm>
          </p:grpSpPr>
          <p:sp>
            <p:nvSpPr>
              <p:cNvPr id="56" name="Abgerundetes Rechteck 55">
                <a:extLst>
                  <a:ext uri="{FF2B5EF4-FFF2-40B4-BE49-F238E27FC236}">
                    <a16:creationId xmlns:a16="http://schemas.microsoft.com/office/drawing/2014/main" id="{0B175F2C-5069-2242-8EA1-0964CB5079AC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57" name="Textfeld 56">
                <a:extLst>
                  <a:ext uri="{FF2B5EF4-FFF2-40B4-BE49-F238E27FC236}">
                    <a16:creationId xmlns:a16="http://schemas.microsoft.com/office/drawing/2014/main" id="{F40B26C3-572A-5146-B53F-793F646D40B6}"/>
                  </a:ext>
                </a:extLst>
              </p:cNvPr>
              <p:cNvSpPr txBox="1"/>
              <p:nvPr/>
            </p:nvSpPr>
            <p:spPr>
              <a:xfrm>
                <a:off x="2901639" y="3422889"/>
                <a:ext cx="2011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>
                    <a:solidFill>
                      <a:schemeClr val="lt1"/>
                    </a:solidFill>
                  </a:rPr>
                  <a:t>Tool trolley</a:t>
                </a:r>
                <a:endParaRPr lang="de-DE" dirty="0"/>
              </a:p>
            </p:txBody>
          </p:sp>
          <p:sp>
            <p:nvSpPr>
              <p:cNvPr id="61" name="Textfeld 60">
                <a:extLst>
                  <a:ext uri="{FF2B5EF4-FFF2-40B4-BE49-F238E27FC236}">
                    <a16:creationId xmlns:a16="http://schemas.microsoft.com/office/drawing/2014/main" id="{0050D432-3607-9B46-8423-562DCDE8461B}"/>
                  </a:ext>
                </a:extLst>
              </p:cNvPr>
              <p:cNvSpPr txBox="1"/>
              <p:nvPr/>
            </p:nvSpPr>
            <p:spPr>
              <a:xfrm>
                <a:off x="2901639" y="367704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11186154</a:t>
                </a:r>
                <a:endParaRPr lang="de-DE" sz="2800" dirty="0"/>
              </a:p>
            </p:txBody>
          </p:sp>
          <p:sp>
            <p:nvSpPr>
              <p:cNvPr id="62" name="Textfeld 61">
                <a:extLst>
                  <a:ext uri="{FF2B5EF4-FFF2-40B4-BE49-F238E27FC236}">
                    <a16:creationId xmlns:a16="http://schemas.microsoft.com/office/drawing/2014/main" id="{0F4DE44F-A679-BA41-B561-7CC50E30BC4F}"/>
                  </a:ext>
                </a:extLst>
              </p:cNvPr>
              <p:cNvSpPr txBox="1"/>
              <p:nvPr/>
            </p:nvSpPr>
            <p:spPr>
              <a:xfrm>
                <a:off x="2896743" y="412738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500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CFDE1239-D959-574E-8809-F8ED132BE8F8}"/>
                  </a:ext>
                </a:extLst>
              </p:cNvPr>
              <p:cNvSpPr txBox="1"/>
              <p:nvPr/>
            </p:nvSpPr>
            <p:spPr>
              <a:xfrm>
                <a:off x="3873656" y="412912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>
                    <a:solidFill>
                      <a:srgbClr val="FFC000"/>
                    </a:solidFill>
                  </a:rPr>
                  <a:t>more</a:t>
                </a:r>
                <a:endParaRPr lang="de-DE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BAE20E54-EEF7-994C-AE03-0D1C2503B86A}"/>
                  </a:ext>
                </a:extLst>
              </p:cNvPr>
              <p:cNvSpPr txBox="1"/>
              <p:nvPr/>
            </p:nvSpPr>
            <p:spPr>
              <a:xfrm>
                <a:off x="2895047" y="3907789"/>
                <a:ext cx="16671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16 weeks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53" name="Gruppieren 52">
              <a:extLst>
                <a:ext uri="{FF2B5EF4-FFF2-40B4-BE49-F238E27FC236}">
                  <a16:creationId xmlns:a16="http://schemas.microsoft.com/office/drawing/2014/main" id="{3A14697A-4654-D243-947C-E5B627C1112E}"/>
                </a:ext>
              </a:extLst>
            </p:cNvPr>
            <p:cNvGrpSpPr/>
            <p:nvPr/>
          </p:nvGrpSpPr>
          <p:grpSpPr>
            <a:xfrm>
              <a:off x="2151623" y="5903594"/>
              <a:ext cx="741600" cy="741600"/>
              <a:chOff x="2151623" y="5903594"/>
              <a:chExt cx="741600" cy="741600"/>
            </a:xfrm>
          </p:grpSpPr>
          <p:sp>
            <p:nvSpPr>
              <p:cNvPr id="54" name="Rechteck 53">
                <a:extLst>
                  <a:ext uri="{FF2B5EF4-FFF2-40B4-BE49-F238E27FC236}">
                    <a16:creationId xmlns:a16="http://schemas.microsoft.com/office/drawing/2014/main" id="{A219A83B-12F9-9C47-B3FE-57AFC222E0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51623" y="5903594"/>
                <a:ext cx="741600" cy="7416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pic>
            <p:nvPicPr>
              <p:cNvPr id="55" name="Grafik 54">
                <a:extLst>
                  <a:ext uri="{FF2B5EF4-FFF2-40B4-BE49-F238E27FC236}">
                    <a16:creationId xmlns:a16="http://schemas.microsoft.com/office/drawing/2014/main" id="{1EBE1478-8130-4943-8124-2B5B3023F5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8767" r="18767"/>
              <a:stretch/>
            </p:blipFill>
            <p:spPr>
              <a:xfrm>
                <a:off x="2215986" y="5950394"/>
                <a:ext cx="648000" cy="648000"/>
              </a:xfrm>
              <a:prstGeom prst="rect">
                <a:avLst/>
              </a:prstGeom>
            </p:spPr>
          </p:pic>
        </p:grp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Tools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9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10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11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12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3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359DFCF3-8DF4-0245-8176-29B264D0588E}"/>
              </a:ext>
            </a:extLst>
          </p:cNvPr>
          <p:cNvSpPr txBox="1"/>
          <p:nvPr/>
        </p:nvSpPr>
        <p:spPr>
          <a:xfrm>
            <a:off x="3941793" y="3901295"/>
            <a:ext cx="962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C000"/>
                </a:solidFill>
              </a:rPr>
              <a:t>borrowed</a:t>
            </a:r>
            <a:endParaRPr lang="de-DE" sz="2800" b="1" dirty="0">
              <a:solidFill>
                <a:srgbClr val="FFC000"/>
              </a:solidFill>
            </a:endParaRPr>
          </a:p>
        </p:txBody>
      </p:sp>
      <p:sp>
        <p:nvSpPr>
          <p:cNvPr id="85" name="Rechteck 84">
            <a:hlinkClick r:id="rId14" action="ppaction://hlinksldjump"/>
            <a:extLst>
              <a:ext uri="{FF2B5EF4-FFF2-40B4-BE49-F238E27FC236}">
                <a16:creationId xmlns:a16="http://schemas.microsoft.com/office/drawing/2014/main" id="{F7617CA0-8C21-D14E-B69F-C4866B1CB484}"/>
              </a:ext>
            </a:extLst>
          </p:cNvPr>
          <p:cNvSpPr/>
          <p:nvPr/>
        </p:nvSpPr>
        <p:spPr>
          <a:xfrm>
            <a:off x="3974693" y="3902903"/>
            <a:ext cx="860242" cy="306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Rechteck 85">
            <a:hlinkClick r:id="rId15" action="ppaction://hlinksldjump"/>
            <a:extLst>
              <a:ext uri="{FF2B5EF4-FFF2-40B4-BE49-F238E27FC236}">
                <a16:creationId xmlns:a16="http://schemas.microsoft.com/office/drawing/2014/main" id="{61CC821C-55CF-2E41-81D9-478F5ACEFF7A}"/>
              </a:ext>
            </a:extLst>
          </p:cNvPr>
          <p:cNvSpPr/>
          <p:nvPr/>
        </p:nvSpPr>
        <p:spPr>
          <a:xfrm>
            <a:off x="4239681" y="4150041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7" name="Rechteck 86">
            <a:hlinkClick r:id="rId16" action="ppaction://hlinksldjump"/>
            <a:extLst>
              <a:ext uri="{FF2B5EF4-FFF2-40B4-BE49-F238E27FC236}">
                <a16:creationId xmlns:a16="http://schemas.microsoft.com/office/drawing/2014/main" id="{895C9B77-DDDB-4D47-9DA9-31F86171F963}"/>
              </a:ext>
            </a:extLst>
          </p:cNvPr>
          <p:cNvSpPr/>
          <p:nvPr/>
        </p:nvSpPr>
        <p:spPr>
          <a:xfrm>
            <a:off x="4213899" y="528744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8" name="Rechteck 87">
            <a:hlinkClick r:id="rId17" action="ppaction://hlinksldjump"/>
            <a:extLst>
              <a:ext uri="{FF2B5EF4-FFF2-40B4-BE49-F238E27FC236}">
                <a16:creationId xmlns:a16="http://schemas.microsoft.com/office/drawing/2014/main" id="{49E98F15-93CD-1D41-92D9-C03AC3B9A898}"/>
              </a:ext>
            </a:extLst>
          </p:cNvPr>
          <p:cNvSpPr/>
          <p:nvPr/>
        </p:nvSpPr>
        <p:spPr>
          <a:xfrm>
            <a:off x="4219842" y="645025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720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7A17DEAA-86C3-3745-B128-C80312C28210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19052" y="3422889"/>
            <a:chExt cx="2893946" cy="1030578"/>
          </a:xfrm>
        </p:grpSpPr>
        <p:sp>
          <p:nvSpPr>
            <p:cNvPr id="56" name="Abgerundetes Rechteck 55">
              <a:extLst>
                <a:ext uri="{FF2B5EF4-FFF2-40B4-BE49-F238E27FC236}">
                  <a16:creationId xmlns:a16="http://schemas.microsoft.com/office/drawing/2014/main" id="{0B175F2C-5069-2242-8EA1-0964CB5079AC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F40B26C3-572A-5146-B53F-793F646D40B6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Lightning McQueen</a:t>
              </a:r>
              <a:endParaRPr lang="de-DE" dirty="0"/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0050D432-3607-9B46-8423-562DCDE8461B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11136745</a:t>
              </a:r>
              <a:endParaRPr lang="de-DE" sz="2800" dirty="0"/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0F4DE44F-A679-BA41-B561-7CC50E30BC4F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CFDE1239-D959-574E-8809-F8ED132BE8F8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BAE20E54-EEF7-994C-AE03-0D1C2503B86A}"/>
                </a:ext>
              </a:extLst>
            </p:cNvPr>
            <p:cNvSpPr txBox="1"/>
            <p:nvPr/>
          </p:nvSpPr>
          <p:spPr>
            <a:xfrm>
              <a:off x="2895047" y="3907789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10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0D518333-4BDA-8E48-97E6-C5DFB7D87B79}"/>
              </a:ext>
            </a:extLst>
          </p:cNvPr>
          <p:cNvGrpSpPr/>
          <p:nvPr/>
        </p:nvGrpSpPr>
        <p:grpSpPr>
          <a:xfrm>
            <a:off x="2011429" y="4577733"/>
            <a:ext cx="2893946" cy="1030578"/>
            <a:chOff x="2019052" y="3422889"/>
            <a:chExt cx="2893946" cy="1030578"/>
          </a:xfrm>
        </p:grpSpPr>
        <p:sp>
          <p:nvSpPr>
            <p:cNvPr id="78" name="Abgerundetes Rechteck 77">
              <a:extLst>
                <a:ext uri="{FF2B5EF4-FFF2-40B4-BE49-F238E27FC236}">
                  <a16:creationId xmlns:a16="http://schemas.microsoft.com/office/drawing/2014/main" id="{C9DCA903-A89E-7940-830C-A92CF7BA7D6F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1D0BD474-3805-8D4E-A223-7FF126DEB983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Barbie</a:t>
              </a:r>
              <a:endParaRPr lang="de-DE" dirty="0"/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90230EAC-A843-2245-8537-9ACD9D972028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11186193</a:t>
              </a:r>
              <a:endParaRPr lang="de-DE" sz="2800" dirty="0"/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3CD67712-9741-2341-A0D0-9F4911183E5F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15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0102D74E-DB4A-7945-8AD8-DECEB6A9A211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1D3CFED8-401B-014F-A038-C98088B4301A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6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A18C4D76-1690-6D4C-8C6E-F43E923C663B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66" name="Abgerundetes Rechteck 65">
              <a:extLst>
                <a:ext uri="{FF2B5EF4-FFF2-40B4-BE49-F238E27FC236}">
                  <a16:creationId xmlns:a16="http://schemas.microsoft.com/office/drawing/2014/main" id="{CB8F4977-EE0E-384E-A57B-8E4BE2D598AD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4548B983-F23C-7047-ACB8-23D0F1C779E3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Playmobil</a:t>
              </a:r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75D91782-E846-184C-A3A8-960D8E94698A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11186163</a:t>
              </a:r>
              <a:endParaRPr lang="de-DE" sz="2800" dirty="0"/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F6AE5608-81FB-084D-970B-266200FCED87}"/>
                </a:ext>
              </a:extLst>
            </p:cNvPr>
            <p:cNvSpPr txBox="1"/>
            <p:nvPr/>
          </p:nvSpPr>
          <p:spPr>
            <a:xfrm>
              <a:off x="2896743" y="412738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18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938AC2A-4920-A946-90A6-F1F84B7B6000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FBC55D67-BF4F-384B-9CE1-203E2FCD068F}"/>
                </a:ext>
              </a:extLst>
            </p:cNvPr>
            <p:cNvSpPr txBox="1"/>
            <p:nvPr/>
          </p:nvSpPr>
          <p:spPr>
            <a:xfrm>
              <a:off x="2895047" y="3907789"/>
              <a:ext cx="1438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3 months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29AFABD0-6E19-404F-AE0E-08F11F8884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" t="1394" r="1074" b="1092"/>
          <a:stretch/>
        </p:blipFill>
        <p:spPr>
          <a:xfrm>
            <a:off x="2169186" y="3591235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Toys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6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7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8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9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2273DBB-1D24-F744-8A54-36F0EC8317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149" b="1149"/>
          <a:stretch/>
        </p:blipFill>
        <p:spPr>
          <a:xfrm>
            <a:off x="2151623" y="4737656"/>
            <a:ext cx="741600" cy="7416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67F01A1-87D4-324F-8F27-2451B31105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1623" y="5903594"/>
            <a:ext cx="741600" cy="741600"/>
          </a:xfrm>
          <a:prstGeom prst="rect">
            <a:avLst/>
          </a:prstGeom>
        </p:spPr>
      </p:pic>
      <p:sp>
        <p:nvSpPr>
          <p:cNvPr id="45" name="Rechteck 44">
            <a:hlinkClick r:id="rId12" action="ppaction://hlinksldjump"/>
            <a:extLst>
              <a:ext uri="{FF2B5EF4-FFF2-40B4-BE49-F238E27FC236}">
                <a16:creationId xmlns:a16="http://schemas.microsoft.com/office/drawing/2014/main" id="{0940A950-16F5-1D48-9F90-DF430510A190}"/>
              </a:ext>
            </a:extLst>
          </p:cNvPr>
          <p:cNvSpPr/>
          <p:nvPr/>
        </p:nvSpPr>
        <p:spPr>
          <a:xfrm>
            <a:off x="4239681" y="4150041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Rechteck 45">
            <a:hlinkClick r:id="rId13" action="ppaction://hlinksldjump"/>
            <a:extLst>
              <a:ext uri="{FF2B5EF4-FFF2-40B4-BE49-F238E27FC236}">
                <a16:creationId xmlns:a16="http://schemas.microsoft.com/office/drawing/2014/main" id="{41BDDB95-7D74-444F-BD55-98C8FAA85C97}"/>
              </a:ext>
            </a:extLst>
          </p:cNvPr>
          <p:cNvSpPr/>
          <p:nvPr/>
        </p:nvSpPr>
        <p:spPr>
          <a:xfrm>
            <a:off x="4213899" y="528744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Rechteck 46">
            <a:hlinkClick r:id="rId14" action="ppaction://hlinksldjump"/>
            <a:extLst>
              <a:ext uri="{FF2B5EF4-FFF2-40B4-BE49-F238E27FC236}">
                <a16:creationId xmlns:a16="http://schemas.microsoft.com/office/drawing/2014/main" id="{AA1FBAC7-A0C7-F44F-A769-6BE2EC5D58B3}"/>
              </a:ext>
            </a:extLst>
          </p:cNvPr>
          <p:cNvSpPr/>
          <p:nvPr/>
        </p:nvSpPr>
        <p:spPr>
          <a:xfrm>
            <a:off x="4219842" y="645025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24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7A17DEAA-86C3-3745-B128-C80312C28210}"/>
              </a:ext>
            </a:extLst>
          </p:cNvPr>
          <p:cNvGrpSpPr/>
          <p:nvPr/>
        </p:nvGrpSpPr>
        <p:grpSpPr>
          <a:xfrm>
            <a:off x="2003419" y="5734317"/>
            <a:ext cx="2893946" cy="1030578"/>
            <a:chOff x="2019052" y="3422889"/>
            <a:chExt cx="2893946" cy="1030578"/>
          </a:xfrm>
        </p:grpSpPr>
        <p:sp>
          <p:nvSpPr>
            <p:cNvPr id="56" name="Abgerundetes Rechteck 55">
              <a:extLst>
                <a:ext uri="{FF2B5EF4-FFF2-40B4-BE49-F238E27FC236}">
                  <a16:creationId xmlns:a16="http://schemas.microsoft.com/office/drawing/2014/main" id="{0B175F2C-5069-2242-8EA1-0964CB5079AC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F40B26C3-572A-5146-B53F-793F646D40B6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Camper</a:t>
              </a:r>
              <a:endParaRPr lang="de-DE" dirty="0"/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0050D432-3607-9B46-8423-562DCDE8461B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11171652</a:t>
              </a:r>
              <a:endParaRPr lang="de-DE" sz="2800" dirty="0"/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0F4DE44F-A679-BA41-B561-7CC50E30BC4F}"/>
                </a:ext>
              </a:extLst>
            </p:cNvPr>
            <p:cNvSpPr txBox="1"/>
            <p:nvPr/>
          </p:nvSpPr>
          <p:spPr>
            <a:xfrm>
              <a:off x="2896743" y="4127389"/>
              <a:ext cx="11252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10000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CFDE1239-D959-574E-8809-F8ED132BE8F8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BAE20E54-EEF7-994C-AE03-0D1C2503B86A}"/>
                </a:ext>
              </a:extLst>
            </p:cNvPr>
            <p:cNvSpPr txBox="1"/>
            <p:nvPr/>
          </p:nvSpPr>
          <p:spPr>
            <a:xfrm>
              <a:off x="2895047" y="3907789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year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FDAC415D-418D-2040-A9B9-4302713529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86" t="2555" r="23708" b="-2555"/>
          <a:stretch/>
        </p:blipFill>
        <p:spPr>
          <a:xfrm>
            <a:off x="2155384" y="5909236"/>
            <a:ext cx="741600" cy="741600"/>
          </a:xfrm>
          <a:prstGeom prst="rect">
            <a:avLst/>
          </a:prstGeom>
        </p:spPr>
      </p:pic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0D518333-4BDA-8E48-97E6-C5DFB7D87B79}"/>
              </a:ext>
            </a:extLst>
          </p:cNvPr>
          <p:cNvGrpSpPr/>
          <p:nvPr/>
        </p:nvGrpSpPr>
        <p:grpSpPr>
          <a:xfrm>
            <a:off x="2011429" y="4577733"/>
            <a:ext cx="2893946" cy="1030578"/>
            <a:chOff x="2019052" y="3422889"/>
            <a:chExt cx="2893946" cy="1030578"/>
          </a:xfrm>
        </p:grpSpPr>
        <p:sp>
          <p:nvSpPr>
            <p:cNvPr id="78" name="Abgerundetes Rechteck 77">
              <a:extLst>
                <a:ext uri="{FF2B5EF4-FFF2-40B4-BE49-F238E27FC236}">
                  <a16:creationId xmlns:a16="http://schemas.microsoft.com/office/drawing/2014/main" id="{C9DCA903-A89E-7940-830C-A92CF7BA7D6F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1D0BD474-3805-8D4E-A223-7FF126DEB983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Minibus</a:t>
              </a:r>
              <a:endParaRPr lang="de-DE" dirty="0"/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90230EAC-A843-2245-8537-9ACD9D972028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11137925</a:t>
              </a:r>
              <a:endParaRPr lang="de-DE" sz="2800" dirty="0"/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3CD67712-9741-2341-A0D0-9F4911183E5F}"/>
                </a:ext>
              </a:extLst>
            </p:cNvPr>
            <p:cNvSpPr txBox="1"/>
            <p:nvPr/>
          </p:nvSpPr>
          <p:spPr>
            <a:xfrm>
              <a:off x="2896743" y="4127389"/>
              <a:ext cx="1039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2500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0102D74E-DB4A-7945-8AD8-DECEB6A9A211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1D3CFED8-401B-014F-A038-C98088B4301A}"/>
                </a:ext>
              </a:extLst>
            </p:cNvPr>
            <p:cNvSpPr txBox="1"/>
            <p:nvPr/>
          </p:nvSpPr>
          <p:spPr>
            <a:xfrm>
              <a:off x="2895047" y="390778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6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0B03EACC-279D-0440-88BD-C2358AA382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58" r="17458"/>
          <a:stretch/>
        </p:blipFill>
        <p:spPr>
          <a:xfrm>
            <a:off x="2160039" y="4737656"/>
            <a:ext cx="741600" cy="741600"/>
          </a:xfrm>
          <a:prstGeom prst="rect">
            <a:avLst/>
          </a:prstGeom>
        </p:spPr>
      </p:pic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A18C4D76-1690-6D4C-8C6E-F43E923C663B}"/>
              </a:ext>
            </a:extLst>
          </p:cNvPr>
          <p:cNvGrpSpPr/>
          <p:nvPr/>
        </p:nvGrpSpPr>
        <p:grpSpPr>
          <a:xfrm>
            <a:off x="2019052" y="3422889"/>
            <a:ext cx="2893946" cy="1030578"/>
            <a:chOff x="2019052" y="3422889"/>
            <a:chExt cx="2893946" cy="1030578"/>
          </a:xfrm>
        </p:grpSpPr>
        <p:sp>
          <p:nvSpPr>
            <p:cNvPr id="66" name="Abgerundetes Rechteck 65">
              <a:extLst>
                <a:ext uri="{FF2B5EF4-FFF2-40B4-BE49-F238E27FC236}">
                  <a16:creationId xmlns:a16="http://schemas.microsoft.com/office/drawing/2014/main" id="{CB8F4977-EE0E-384E-A57B-8E4BE2D598AD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4548B983-F23C-7047-ACB8-23D0F1C779E3}"/>
                </a:ext>
              </a:extLst>
            </p:cNvPr>
            <p:cNvSpPr txBox="1"/>
            <p:nvPr/>
          </p:nvSpPr>
          <p:spPr>
            <a:xfrm>
              <a:off x="2901639" y="3422889"/>
              <a:ext cx="2011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Oldtimer</a:t>
              </a:r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75D91782-E846-184C-A3A8-960D8E94698A}"/>
                </a:ext>
              </a:extLst>
            </p:cNvPr>
            <p:cNvSpPr txBox="1"/>
            <p:nvPr/>
          </p:nvSpPr>
          <p:spPr>
            <a:xfrm>
              <a:off x="2901639" y="367704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11115798</a:t>
              </a:r>
              <a:endParaRPr lang="de-DE" sz="2800" dirty="0"/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F6AE5608-81FB-084D-970B-266200FCED87}"/>
                </a:ext>
              </a:extLst>
            </p:cNvPr>
            <p:cNvSpPr txBox="1"/>
            <p:nvPr/>
          </p:nvSpPr>
          <p:spPr>
            <a:xfrm>
              <a:off x="2896743" y="4127389"/>
              <a:ext cx="10320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1000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938AC2A-4920-A946-90A6-F1F84B7B6000}"/>
                </a:ext>
              </a:extLst>
            </p:cNvPr>
            <p:cNvSpPr txBox="1"/>
            <p:nvPr/>
          </p:nvSpPr>
          <p:spPr>
            <a:xfrm>
              <a:off x="3873656" y="412912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FFC000"/>
                  </a:solidFill>
                </a:rPr>
                <a:t>more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FBC55D67-BF4F-384B-9CE1-203E2FCD068F}"/>
                </a:ext>
              </a:extLst>
            </p:cNvPr>
            <p:cNvSpPr txBox="1"/>
            <p:nvPr/>
          </p:nvSpPr>
          <p:spPr>
            <a:xfrm>
              <a:off x="2895047" y="3907789"/>
              <a:ext cx="1438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2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3ACEABB1-E048-CC4A-A35D-34E27B62C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03" r="12403"/>
          <a:stretch/>
        </p:blipFill>
        <p:spPr>
          <a:xfrm>
            <a:off x="2169186" y="3587041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Vehicles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7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8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9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10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1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>
            <a:hlinkClick r:id="rId12" action="ppaction://hlinksldjump"/>
            <a:extLst>
              <a:ext uri="{FF2B5EF4-FFF2-40B4-BE49-F238E27FC236}">
                <a16:creationId xmlns:a16="http://schemas.microsoft.com/office/drawing/2014/main" id="{2A0B0E7C-0D00-5B44-BD44-C95801D52FDB}"/>
              </a:ext>
            </a:extLst>
          </p:cNvPr>
          <p:cNvSpPr/>
          <p:nvPr/>
        </p:nvSpPr>
        <p:spPr>
          <a:xfrm>
            <a:off x="4239681" y="4150041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hlinkClick r:id="rId13" action="ppaction://hlinksldjump"/>
            <a:extLst>
              <a:ext uri="{FF2B5EF4-FFF2-40B4-BE49-F238E27FC236}">
                <a16:creationId xmlns:a16="http://schemas.microsoft.com/office/drawing/2014/main" id="{63B9EA83-6E59-4F44-84CC-F4796242AB8E}"/>
              </a:ext>
            </a:extLst>
          </p:cNvPr>
          <p:cNvSpPr/>
          <p:nvPr/>
        </p:nvSpPr>
        <p:spPr>
          <a:xfrm>
            <a:off x="4213899" y="528744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1" name="Rechteck 40">
            <a:hlinkClick r:id="rId14" action="ppaction://hlinksldjump"/>
            <a:extLst>
              <a:ext uri="{FF2B5EF4-FFF2-40B4-BE49-F238E27FC236}">
                <a16:creationId xmlns:a16="http://schemas.microsoft.com/office/drawing/2014/main" id="{2FC17C8A-FF11-C449-A383-105D685F4B69}"/>
              </a:ext>
            </a:extLst>
          </p:cNvPr>
          <p:cNvSpPr/>
          <p:nvPr/>
        </p:nvSpPr>
        <p:spPr>
          <a:xfrm>
            <a:off x="4219842" y="6450254"/>
            <a:ext cx="448542" cy="289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61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If I stay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4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955F3C4-680F-3F4F-B528-E2AE0D7F27B2}"/>
              </a:ext>
            </a:extLst>
          </p:cNvPr>
          <p:cNvGrpSpPr/>
          <p:nvPr/>
        </p:nvGrpSpPr>
        <p:grpSpPr>
          <a:xfrm>
            <a:off x="2019052" y="3422889"/>
            <a:ext cx="2869487" cy="1030578"/>
            <a:chOff x="2019052" y="3422889"/>
            <a:chExt cx="2869487" cy="1030578"/>
          </a:xfrm>
        </p:grpSpPr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83161E2A-5B7D-BD48-980F-34C864914B6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C5701DC-94E5-ED49-B768-6685434801CE}"/>
                </a:ext>
              </a:extLst>
            </p:cNvPr>
            <p:cNvSpPr txBox="1"/>
            <p:nvPr/>
          </p:nvSpPr>
          <p:spPr>
            <a:xfrm>
              <a:off x="2901639" y="342907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11136478</a:t>
              </a:r>
              <a:endParaRPr lang="de-DE" sz="2800" dirty="0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F2DBD2ED-0EAD-0545-A0BE-EE30281F236E}"/>
                </a:ext>
              </a:extLst>
            </p:cNvPr>
            <p:cNvSpPr txBox="1"/>
            <p:nvPr/>
          </p:nvSpPr>
          <p:spPr>
            <a:xfrm>
              <a:off x="2896743" y="387941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</a:t>
              </a:r>
              <a:r>
                <a:rPr lang="en-GB" sz="1400" b="1" dirty="0">
                  <a:solidFill>
                    <a:srgbClr val="FFC000"/>
                  </a:solidFill>
                </a:rPr>
                <a:t> </a:t>
              </a:r>
              <a:r>
                <a:rPr lang="en-GB" sz="1400" dirty="0">
                  <a:solidFill>
                    <a:schemeClr val="lt1"/>
                  </a:solidFill>
                </a:rPr>
                <a:t>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BFD3254-6FDE-2942-9167-DB48786BDCF9}"/>
                </a:ext>
              </a:extLst>
            </p:cNvPr>
            <p:cNvSpPr txBox="1"/>
            <p:nvPr/>
          </p:nvSpPr>
          <p:spPr>
            <a:xfrm>
              <a:off x="2895047" y="365981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D0AE45A5-2D48-934E-B0F8-05EEF7BC7F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7950" y="3568059"/>
            <a:ext cx="494400" cy="7416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2831517" cy="1031639"/>
            <a:chOff x="2011429" y="4577733"/>
            <a:chExt cx="283151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Sue </a:t>
              </a:r>
              <a:r>
                <a:rPr lang="en-GB" sz="1600" dirty="0" err="1">
                  <a:solidFill>
                    <a:schemeClr val="lt1"/>
                  </a:solidFill>
                </a:rPr>
                <a:t>Winor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6" y="4812345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3 Sample Street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sue@gmail.com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FDEE79A6-0904-F840-88D1-CE5443341970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Books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Author	Gayle Forman Page number	320 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Date of publication	01.04.2010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10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475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FEBBBE9D-0355-6547-969E-B12729386C14}"/>
              </a:ext>
            </a:extLst>
          </p:cNvPr>
          <p:cNvGrpSpPr/>
          <p:nvPr/>
        </p:nvGrpSpPr>
        <p:grpSpPr>
          <a:xfrm>
            <a:off x="2019052" y="3422889"/>
            <a:ext cx="2869487" cy="1030578"/>
            <a:chOff x="2019052" y="3422889"/>
            <a:chExt cx="2869487" cy="1030578"/>
          </a:xfrm>
        </p:grpSpPr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62B61723-7844-2646-8813-70DC044C98D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F695D394-8A1C-914C-94A9-04A2FF0CCBB0}"/>
                </a:ext>
              </a:extLst>
            </p:cNvPr>
            <p:cNvSpPr txBox="1"/>
            <p:nvPr/>
          </p:nvSpPr>
          <p:spPr>
            <a:xfrm>
              <a:off x="2901639" y="3429077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11176531</a:t>
              </a:r>
              <a:endParaRPr lang="de-DE" sz="2800" dirty="0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DB301E39-E488-EF4B-AA92-5D932296D72F}"/>
                </a:ext>
              </a:extLst>
            </p:cNvPr>
            <p:cNvSpPr txBox="1"/>
            <p:nvPr/>
          </p:nvSpPr>
          <p:spPr>
            <a:xfrm>
              <a:off x="2896743" y="3879421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15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F10A86A7-90FD-9640-989A-F4BA740188E4}"/>
                </a:ext>
              </a:extLst>
            </p:cNvPr>
            <p:cNvSpPr txBox="1"/>
            <p:nvPr/>
          </p:nvSpPr>
          <p:spPr>
            <a:xfrm>
              <a:off x="2895047" y="3659821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40" name="Grafik 39">
            <a:extLst>
              <a:ext uri="{FF2B5EF4-FFF2-40B4-BE49-F238E27FC236}">
                <a16:creationId xmlns:a16="http://schemas.microsoft.com/office/drawing/2014/main" id="{C1D44FFF-9CD9-1F41-9A90-4B64FB347D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>
                        <a14:foregroundMark x1="30461" y1="22500" x2="30461" y2="22500"/>
                        <a14:foregroundMark x1="26453" y1="22500" x2="26453" y2="22500"/>
                        <a14:foregroundMark x1="14629" y1="9000" x2="14629" y2="9000"/>
                        <a14:foregroundMark x1="15431" y1="69833" x2="15431" y2="69833"/>
                        <a14:foregroundMark x1="13427" y1="82167" x2="13427" y2="82167"/>
                        <a14:foregroundMark x1="7415" y1="59333" x2="7415" y2="59333"/>
                        <a14:foregroundMark x1="6413" y1="81833" x2="6413" y2="81833"/>
                        <a14:foregroundMark x1="10020" y1="96500" x2="10020" y2="96500"/>
                        <a14:foregroundMark x1="27255" y1="95667" x2="27255" y2="95667"/>
                        <a14:foregroundMark x1="28657" y1="90667" x2="28657" y2="90667"/>
                        <a14:foregroundMark x1="19639" y1="84667" x2="19639" y2="84667"/>
                        <a14:foregroundMark x1="17234" y1="20667" x2="17234" y2="20667"/>
                        <a14:foregroundMark x1="11222" y1="28833" x2="11222" y2="28833"/>
                        <a14:foregroundMark x1="11022" y1="40000" x2="11022" y2="40000"/>
                        <a14:foregroundMark x1="9218" y1="48167" x2="9218" y2="48167"/>
                        <a14:foregroundMark x1="23046" y1="37167" x2="23046" y2="37167"/>
                        <a14:foregroundMark x1="24850" y1="26833" x2="24850" y2="26833"/>
                        <a14:foregroundMark x1="31263" y1="3833" x2="31263" y2="3833"/>
                        <a14:foregroundMark x1="7415" y1="5167" x2="7415" y2="5167"/>
                        <a14:foregroundMark x1="3808" y1="15000" x2="3808" y2="15000"/>
                        <a14:foregroundMark x1="4609" y1="26500" x2="4609" y2="26500"/>
                        <a14:foregroundMark x1="5812" y1="38167" x2="5812" y2="38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4989" y="3563634"/>
            <a:ext cx="650097" cy="78168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latin typeface="Arial" panose="020B0604020202020204" pitchFamily="34" charset="0"/>
                <a:cs typeface="Arial" panose="020B0604020202020204" pitchFamily="34" charset="0"/>
              </a:rPr>
              <a:t>The Mamba Mentality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6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7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8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9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2831517" cy="1031639"/>
            <a:chOff x="2011429" y="4577733"/>
            <a:chExt cx="283151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Walter Smith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6" y="4812345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4 </a:t>
              </a:r>
              <a:r>
                <a:rPr lang="de-CH" sz="1600" dirty="0" err="1">
                  <a:solidFill>
                    <a:schemeClr val="lt1"/>
                  </a:solidFill>
                </a:rPr>
                <a:t>Londonstreet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walter@wwt.ch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FDEE79A6-0904-F840-88D1-CE5443341970}"/>
              </a:ext>
            </a:extLst>
          </p:cNvPr>
          <p:cNvSpPr txBox="1"/>
          <p:nvPr/>
        </p:nvSpPr>
        <p:spPr>
          <a:xfrm>
            <a:off x="2901639" y="4105936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Books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Author	Kobe Bryant Page number	208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Date of publication	23.01.2019</a:t>
            </a:r>
            <a:endParaRPr lang="de-DE" sz="2800" dirty="0"/>
          </a:p>
        </p:txBody>
      </p:sp>
      <p:sp>
        <p:nvSpPr>
          <p:cNvPr id="69" name="Rechteck 68">
            <a:hlinkClick r:id="rId6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10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50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E77533F2-EB56-3E43-9A70-FDD7FBA1664A}"/>
              </a:ext>
            </a:extLst>
          </p:cNvPr>
          <p:cNvGrpSpPr/>
          <p:nvPr/>
        </p:nvGrpSpPr>
        <p:grpSpPr>
          <a:xfrm>
            <a:off x="2019052" y="3422889"/>
            <a:ext cx="2869487" cy="1030578"/>
            <a:chOff x="2019052" y="3422889"/>
            <a:chExt cx="2869487" cy="1030578"/>
          </a:xfrm>
        </p:grpSpPr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BE229A07-220C-9C42-BF0B-FC959317F202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30D56C4D-03A9-B14F-93D5-A353C4DE5541}"/>
                </a:ext>
              </a:extLst>
            </p:cNvPr>
            <p:cNvSpPr txBox="1"/>
            <p:nvPr/>
          </p:nvSpPr>
          <p:spPr>
            <a:xfrm>
              <a:off x="2901639" y="3429074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11184654</a:t>
              </a:r>
              <a:endParaRPr lang="de-DE" sz="2800" dirty="0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5A2C9E8B-BF66-1447-8977-208E5013A5EA}"/>
                </a:ext>
              </a:extLst>
            </p:cNvPr>
            <p:cNvSpPr txBox="1"/>
            <p:nvPr/>
          </p:nvSpPr>
          <p:spPr>
            <a:xfrm>
              <a:off x="2896743" y="3879418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9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41D373BA-A3C0-7F46-9D42-1AE8FF31EC61}"/>
                </a:ext>
              </a:extLst>
            </p:cNvPr>
            <p:cNvSpPr txBox="1"/>
            <p:nvPr/>
          </p:nvSpPr>
          <p:spPr>
            <a:xfrm>
              <a:off x="2895047" y="3659818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13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40" name="Grafik 39">
            <a:extLst>
              <a:ext uri="{FF2B5EF4-FFF2-40B4-BE49-F238E27FC236}">
                <a16:creationId xmlns:a16="http://schemas.microsoft.com/office/drawing/2014/main" id="{A0E56577-58D3-F149-AB80-8FD15986B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760" y="3592166"/>
            <a:ext cx="476089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6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7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8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9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2831517" cy="1031639"/>
            <a:chOff x="2011429" y="4577733"/>
            <a:chExt cx="283151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Joe Lenard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6" y="4812345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Rue de la gare 3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France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joe@bluewin.ch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FDEE79A6-0904-F840-88D1-CE5443341970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Books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Author	Anna Todd Page number	592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Date of publication	21.10.2014</a:t>
            </a:r>
            <a:endParaRPr lang="de-DE" sz="2800" dirty="0"/>
          </a:p>
        </p:txBody>
      </p:sp>
      <p:sp>
        <p:nvSpPr>
          <p:cNvPr id="69" name="Rechteck 68">
            <a:hlinkClick r:id="rId6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10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61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148FBFA-4E4B-654C-AF48-AC0B7E503A00}"/>
              </a:ext>
            </a:extLst>
          </p:cNvPr>
          <p:cNvGrpSpPr/>
          <p:nvPr/>
        </p:nvGrpSpPr>
        <p:grpSpPr>
          <a:xfrm>
            <a:off x="2019052" y="3426642"/>
            <a:ext cx="2869487" cy="1030578"/>
            <a:chOff x="6257838" y="3967595"/>
            <a:chExt cx="2869487" cy="1030578"/>
          </a:xfrm>
        </p:grpSpPr>
        <p:grpSp>
          <p:nvGrpSpPr>
            <p:cNvPr id="35" name="Gruppieren 34">
              <a:extLst>
                <a:ext uri="{FF2B5EF4-FFF2-40B4-BE49-F238E27FC236}">
                  <a16:creationId xmlns:a16="http://schemas.microsoft.com/office/drawing/2014/main" id="{C60984B1-4CA5-9044-9398-3E80AA143460}"/>
                </a:ext>
              </a:extLst>
            </p:cNvPr>
            <p:cNvGrpSpPr/>
            <p:nvPr/>
          </p:nvGrpSpPr>
          <p:grpSpPr>
            <a:xfrm>
              <a:off x="6257838" y="3967595"/>
              <a:ext cx="2869487" cy="1030578"/>
              <a:chOff x="2011429" y="4577733"/>
              <a:chExt cx="2869487" cy="1030578"/>
            </a:xfrm>
          </p:grpSpPr>
          <p:grpSp>
            <p:nvGrpSpPr>
              <p:cNvPr id="38" name="Gruppieren 37">
                <a:extLst>
                  <a:ext uri="{FF2B5EF4-FFF2-40B4-BE49-F238E27FC236}">
                    <a16:creationId xmlns:a16="http://schemas.microsoft.com/office/drawing/2014/main" id="{3835BF07-BBBE-314E-8CA9-CC888550929B}"/>
                  </a:ext>
                </a:extLst>
              </p:cNvPr>
              <p:cNvGrpSpPr/>
              <p:nvPr/>
            </p:nvGrpSpPr>
            <p:grpSpPr>
              <a:xfrm>
                <a:off x="2011429" y="4577733"/>
                <a:ext cx="2869487" cy="1030578"/>
                <a:chOff x="2019052" y="3422889"/>
                <a:chExt cx="2869487" cy="1030578"/>
              </a:xfrm>
            </p:grpSpPr>
            <p:sp>
              <p:nvSpPr>
                <p:cNvPr id="43" name="Abgerundetes Rechteck 42">
                  <a:extLst>
                    <a:ext uri="{FF2B5EF4-FFF2-40B4-BE49-F238E27FC236}">
                      <a16:creationId xmlns:a16="http://schemas.microsoft.com/office/drawing/2014/main" id="{8637F855-5682-2C40-8651-A436DBE868DD}"/>
                    </a:ext>
                  </a:extLst>
                </p:cNvPr>
                <p:cNvSpPr/>
                <p:nvPr/>
              </p:nvSpPr>
              <p:spPr>
                <a:xfrm>
                  <a:off x="2019052" y="3422889"/>
                  <a:ext cx="2831517" cy="1030578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  <a:alpha val="3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/>
                </a:p>
              </p:txBody>
            </p:sp>
            <p:sp>
              <p:nvSpPr>
                <p:cNvPr id="45" name="Textfeld 44">
                  <a:extLst>
                    <a:ext uri="{FF2B5EF4-FFF2-40B4-BE49-F238E27FC236}">
                      <a16:creationId xmlns:a16="http://schemas.microsoft.com/office/drawing/2014/main" id="{3B3AC8F6-66C2-6B40-98F2-2E1CBEDB2940}"/>
                    </a:ext>
                  </a:extLst>
                </p:cNvPr>
                <p:cNvSpPr txBox="1"/>
                <p:nvPr/>
              </p:nvSpPr>
              <p:spPr>
                <a:xfrm>
                  <a:off x="2901639" y="3429077"/>
                  <a:ext cx="19869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>
                      <a:solidFill>
                        <a:schemeClr val="lt1"/>
                      </a:solidFill>
                    </a:rPr>
                    <a:t>Item number: 11118736</a:t>
                  </a:r>
                  <a:endParaRPr lang="de-DE" sz="2800" dirty="0"/>
                </a:p>
              </p:txBody>
            </p:sp>
            <p:sp>
              <p:nvSpPr>
                <p:cNvPr id="46" name="Textfeld 45">
                  <a:extLst>
                    <a:ext uri="{FF2B5EF4-FFF2-40B4-BE49-F238E27FC236}">
                      <a16:creationId xmlns:a16="http://schemas.microsoft.com/office/drawing/2014/main" id="{1A7F677C-9E06-B342-A8A4-4CDD17D1F963}"/>
                    </a:ext>
                  </a:extLst>
                </p:cNvPr>
                <p:cNvSpPr txBox="1"/>
                <p:nvPr/>
              </p:nvSpPr>
              <p:spPr>
                <a:xfrm>
                  <a:off x="2896743" y="3879421"/>
                  <a:ext cx="87092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>
                      <a:solidFill>
                        <a:schemeClr val="lt1"/>
                      </a:solidFill>
                    </a:rPr>
                    <a:t>CHF 525</a:t>
                  </a:r>
                  <a:endParaRPr lang="de-DE" sz="14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1" name="Textfeld 50">
                  <a:extLst>
                    <a:ext uri="{FF2B5EF4-FFF2-40B4-BE49-F238E27FC236}">
                      <a16:creationId xmlns:a16="http://schemas.microsoft.com/office/drawing/2014/main" id="{7272E40A-0A48-DD47-9DE6-34FA4D708E67}"/>
                    </a:ext>
                  </a:extLst>
                </p:cNvPr>
                <p:cNvSpPr txBox="1"/>
                <p:nvPr/>
              </p:nvSpPr>
              <p:spPr>
                <a:xfrm>
                  <a:off x="2895046" y="3659821"/>
                  <a:ext cx="183389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>
                      <a:solidFill>
                        <a:schemeClr val="lt1"/>
                      </a:solidFill>
                    </a:rPr>
                    <a:t>2 months left</a:t>
                  </a:r>
                  <a:endParaRPr lang="de-DE" sz="1400" dirty="0">
                    <a:solidFill>
                      <a:schemeClr val="lt1"/>
                    </a:solidFill>
                  </a:endParaRPr>
                </a:p>
              </p:txBody>
            </p:sp>
          </p:grpSp>
          <p:pic>
            <p:nvPicPr>
              <p:cNvPr id="41" name="Grafik 40">
                <a:extLst>
                  <a:ext uri="{FF2B5EF4-FFF2-40B4-BE49-F238E27FC236}">
                    <a16:creationId xmlns:a16="http://schemas.microsoft.com/office/drawing/2014/main" id="{D2F6F035-42E1-1842-8AAC-9E7F190804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0" t="5045" r="-80" b="23973"/>
              <a:stretch/>
            </p:blipFill>
            <p:spPr>
              <a:xfrm>
                <a:off x="2150176" y="4741318"/>
                <a:ext cx="741600" cy="741600"/>
              </a:xfrm>
              <a:prstGeom prst="rect">
                <a:avLst/>
              </a:prstGeom>
            </p:spPr>
          </p:pic>
        </p:grp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84D4A49E-EBAC-A94B-94BE-8223DC356130}"/>
                </a:ext>
              </a:extLst>
            </p:cNvPr>
            <p:cNvSpPr txBox="1"/>
            <p:nvPr/>
          </p:nvSpPr>
          <p:spPr>
            <a:xfrm>
              <a:off x="8133875" y="4426526"/>
              <a:ext cx="962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FFC000"/>
                  </a:solidFill>
                </a:rPr>
                <a:t>borrowed</a:t>
              </a:r>
              <a:endParaRPr lang="de-DE" sz="2800" b="1" dirty="0">
                <a:solidFill>
                  <a:srgbClr val="FFC000"/>
                </a:solidFill>
              </a:endParaRPr>
            </a:p>
          </p:txBody>
        </p:sp>
        <p:sp>
          <p:nvSpPr>
            <p:cNvPr id="53" name="Rechteck 52">
              <a:hlinkClick r:id="rId3" action="ppaction://hlinksldjump"/>
              <a:extLst>
                <a:ext uri="{FF2B5EF4-FFF2-40B4-BE49-F238E27FC236}">
                  <a16:creationId xmlns:a16="http://schemas.microsoft.com/office/drawing/2014/main" id="{BE96F1AF-6B3B-C94F-A635-4EBDFBBC44F0}"/>
                </a:ext>
              </a:extLst>
            </p:cNvPr>
            <p:cNvSpPr/>
            <p:nvPr/>
          </p:nvSpPr>
          <p:spPr>
            <a:xfrm>
              <a:off x="8200908" y="4436607"/>
              <a:ext cx="860242" cy="3061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Wedding Dress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4" name="Rechteck 13">
            <a:hlinkClick r:id="rId6" action="ppaction://hlinksldjump"/>
            <a:extLst>
              <a:ext uri="{FF2B5EF4-FFF2-40B4-BE49-F238E27FC236}">
                <a16:creationId xmlns:a16="http://schemas.microsoft.com/office/drawing/2014/main" id="{E9131EA4-F2C4-D145-AF98-7E10B5169C1F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hlinkClick r:id="rId7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8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9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0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2831517" cy="1031639"/>
            <a:chOff x="2011429" y="4577733"/>
            <a:chExt cx="283151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Susan </a:t>
              </a:r>
              <a:r>
                <a:rPr lang="en-GB" sz="1600" dirty="0" err="1">
                  <a:solidFill>
                    <a:schemeClr val="lt1"/>
                  </a:solidFill>
                </a:rPr>
                <a:t>Leroid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6" y="4812345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5 </a:t>
              </a:r>
              <a:r>
                <a:rPr lang="de-CH" sz="1600" dirty="0" err="1">
                  <a:solidFill>
                    <a:schemeClr val="lt1"/>
                  </a:solidFill>
                </a:rPr>
                <a:t>Oxefordstreet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susan@bluewin.ch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Borrow</a:t>
            </a:r>
            <a:endParaRPr lang="en-GB" sz="1600" dirty="0"/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FDEE79A6-0904-F840-88D1-CE5443341970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Clothing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Size	EU 38 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Material	chiffon, lace 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Colour	off-white</a:t>
            </a:r>
            <a:endParaRPr lang="de-DE" sz="2800" dirty="0"/>
          </a:p>
        </p:txBody>
      </p:sp>
      <p:sp>
        <p:nvSpPr>
          <p:cNvPr id="69" name="Rechteck 68">
            <a:hlinkClick r:id="rId7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3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95878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500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AC0BF14F-B0DB-F94F-BB4A-B7AA745B47EC}"/>
              </a:ext>
            </a:extLst>
          </p:cNvPr>
          <p:cNvGrpSpPr/>
          <p:nvPr/>
        </p:nvGrpSpPr>
        <p:grpSpPr>
          <a:xfrm>
            <a:off x="2019052" y="3418827"/>
            <a:ext cx="2839141" cy="1030578"/>
            <a:chOff x="2011429" y="4577733"/>
            <a:chExt cx="2839141" cy="1030578"/>
          </a:xfrm>
        </p:grpSpPr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0A15D167-5F75-E545-A082-7419F8FD8C6F}"/>
                </a:ext>
              </a:extLst>
            </p:cNvPr>
            <p:cNvGrpSpPr/>
            <p:nvPr/>
          </p:nvGrpSpPr>
          <p:grpSpPr>
            <a:xfrm>
              <a:off x="2011429" y="4577733"/>
              <a:ext cx="2839141" cy="1030578"/>
              <a:chOff x="2019052" y="3422889"/>
              <a:chExt cx="2839141" cy="1030578"/>
            </a:xfrm>
          </p:grpSpPr>
          <p:sp>
            <p:nvSpPr>
              <p:cNvPr id="43" name="Abgerundetes Rechteck 42">
                <a:extLst>
                  <a:ext uri="{FF2B5EF4-FFF2-40B4-BE49-F238E27FC236}">
                    <a16:creationId xmlns:a16="http://schemas.microsoft.com/office/drawing/2014/main" id="{B3AE9EF8-05A5-AA4D-B232-D9FDD1D2A605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9E7FFA10-CBAC-154D-AEBA-30F1FCBEA6B5}"/>
                  </a:ext>
                </a:extLst>
              </p:cNvPr>
              <p:cNvSpPr txBox="1"/>
              <p:nvPr/>
            </p:nvSpPr>
            <p:spPr>
              <a:xfrm>
                <a:off x="2901639" y="3429077"/>
                <a:ext cx="195655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11183125</a:t>
                </a:r>
                <a:endParaRPr lang="de-DE" sz="2800" dirty="0"/>
              </a:p>
            </p:txBody>
          </p:sp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B0184FE9-CE20-5E4E-B629-A910907E435A}"/>
                  </a:ext>
                </a:extLst>
              </p:cNvPr>
              <p:cNvSpPr txBox="1"/>
              <p:nvPr/>
            </p:nvSpPr>
            <p:spPr>
              <a:xfrm>
                <a:off x="2896743" y="3879421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20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1FD242D7-5E91-7A41-B94F-0C9DDA008E30}"/>
                  </a:ext>
                </a:extLst>
              </p:cNvPr>
              <p:cNvSpPr txBox="1"/>
              <p:nvPr/>
            </p:nvSpPr>
            <p:spPr>
              <a:xfrm>
                <a:off x="2895046" y="3659821"/>
                <a:ext cx="1545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2 months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341FCC26-AB27-5A40-9C22-DC240198F2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111" t="6114" r="2111" b="36882"/>
            <a:stretch/>
          </p:blipFill>
          <p:spPr>
            <a:xfrm>
              <a:off x="2152416" y="4741318"/>
              <a:ext cx="741600" cy="741600"/>
            </a:xfrm>
            <a:prstGeom prst="rect">
              <a:avLst/>
            </a:prstGeom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Overall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2831517" cy="1031639"/>
            <a:chOff x="2011429" y="4577733"/>
            <a:chExt cx="283151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Paul Miller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6" y="4812345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15 Streetfew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paul@ccb.com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solidFill>
                  <a:schemeClr val="lt1"/>
                </a:solidFill>
              </a:rPr>
              <a:t>This </a:t>
            </a:r>
            <a:r>
              <a:rPr lang="de-CH" sz="1400" dirty="0" err="1">
                <a:solidFill>
                  <a:schemeClr val="lt1"/>
                </a:solidFill>
              </a:rPr>
              <a:t>overall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is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very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confortable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and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good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for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working</a:t>
            </a:r>
            <a:r>
              <a:rPr lang="de-CH" sz="1400" dirty="0">
                <a:solidFill>
                  <a:schemeClr val="lt1"/>
                </a:solidFill>
              </a:rPr>
              <a:t>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1DA9415A-32E8-0249-8AFB-05D1C95CFCEF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Clothing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033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8C5E568B-F10A-8147-B096-9E6E3D2B8F4E}"/>
              </a:ext>
            </a:extLst>
          </p:cNvPr>
          <p:cNvGrpSpPr/>
          <p:nvPr/>
        </p:nvGrpSpPr>
        <p:grpSpPr>
          <a:xfrm>
            <a:off x="2018155" y="3415930"/>
            <a:ext cx="2869487" cy="1030578"/>
            <a:chOff x="2003419" y="5734317"/>
            <a:chExt cx="2869487" cy="1030578"/>
          </a:xfrm>
        </p:grpSpPr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2A2FABA2-30E6-8E48-A45C-7C082E5F1D12}"/>
                </a:ext>
              </a:extLst>
            </p:cNvPr>
            <p:cNvGrpSpPr/>
            <p:nvPr/>
          </p:nvGrpSpPr>
          <p:grpSpPr>
            <a:xfrm>
              <a:off x="2003419" y="5734317"/>
              <a:ext cx="2869487" cy="1030578"/>
              <a:chOff x="2019052" y="3422889"/>
              <a:chExt cx="2869487" cy="1030578"/>
            </a:xfrm>
          </p:grpSpPr>
          <p:sp>
            <p:nvSpPr>
              <p:cNvPr id="39" name="Abgerundetes Rechteck 38">
                <a:extLst>
                  <a:ext uri="{FF2B5EF4-FFF2-40B4-BE49-F238E27FC236}">
                    <a16:creationId xmlns:a16="http://schemas.microsoft.com/office/drawing/2014/main" id="{B0E9C2AE-9AA6-B345-B545-82EDDF256009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4AAFB4B3-BDC8-8A4D-8FDE-2F9592142AF1}"/>
                  </a:ext>
                </a:extLst>
              </p:cNvPr>
              <p:cNvSpPr txBox="1"/>
              <p:nvPr/>
            </p:nvSpPr>
            <p:spPr>
              <a:xfrm>
                <a:off x="2901639" y="342907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11186156</a:t>
                </a:r>
                <a:endParaRPr lang="de-DE" sz="2800" dirty="0"/>
              </a:p>
            </p:txBody>
          </p:sp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6FD82E93-5971-0648-AEA3-74416102F257}"/>
                  </a:ext>
                </a:extLst>
              </p:cNvPr>
              <p:cNvSpPr txBox="1"/>
              <p:nvPr/>
            </p:nvSpPr>
            <p:spPr>
              <a:xfrm>
                <a:off x="2896743" y="387941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430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D063F5B7-90D8-8240-891A-7069CF797552}"/>
                  </a:ext>
                </a:extLst>
              </p:cNvPr>
              <p:cNvSpPr txBox="1"/>
              <p:nvPr/>
            </p:nvSpPr>
            <p:spPr>
              <a:xfrm>
                <a:off x="2895047" y="3659819"/>
                <a:ext cx="16671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5 months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345F9264-5924-844B-BEAA-81F66162FD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500" r="12500"/>
            <a:stretch/>
          </p:blipFill>
          <p:spPr>
            <a:xfrm>
              <a:off x="2151623" y="5903594"/>
              <a:ext cx="741600" cy="741600"/>
            </a:xfrm>
            <a:prstGeom prst="rect">
              <a:avLst/>
            </a:prstGeom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Leather suit Tornado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2831517" cy="1031639"/>
            <a:chOff x="2011429" y="4577733"/>
            <a:chExt cx="283151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Nick Brown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6" y="4812345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5 Mercer </a:t>
              </a:r>
              <a:r>
                <a:rPr lang="de-CH" sz="1600" dirty="0" err="1">
                  <a:solidFill>
                    <a:schemeClr val="lt1"/>
                  </a:solidFill>
                </a:rPr>
                <a:t>Walk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nick@bluewin.com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>
                <a:solidFill>
                  <a:schemeClr val="lt1"/>
                </a:solidFill>
              </a:rPr>
              <a:t>Leather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suit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with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knee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and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elbow</a:t>
            </a:r>
            <a:r>
              <a:rPr lang="de-CH" sz="1400" dirty="0">
                <a:solidFill>
                  <a:schemeClr val="lt1"/>
                </a:solidFill>
              </a:rPr>
              <a:t> pads </a:t>
            </a:r>
            <a:r>
              <a:rPr lang="de-CH" sz="1400" dirty="0" err="1">
                <a:solidFill>
                  <a:schemeClr val="lt1"/>
                </a:solidFill>
              </a:rPr>
              <a:t>and</a:t>
            </a:r>
            <a:r>
              <a:rPr lang="de-CH" sz="1400" dirty="0">
                <a:solidFill>
                  <a:schemeClr val="lt1"/>
                </a:solidFill>
              </a:rPr>
              <a:t> a </a:t>
            </a:r>
            <a:r>
              <a:rPr lang="de-CH" sz="1400" dirty="0" err="1">
                <a:solidFill>
                  <a:schemeClr val="lt1"/>
                </a:solidFill>
              </a:rPr>
              <a:t>pleasant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sitting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feeling</a:t>
            </a:r>
            <a:r>
              <a:rPr lang="de-CH" sz="1400" dirty="0">
                <a:solidFill>
                  <a:schemeClr val="lt1"/>
                </a:solidFill>
              </a:rPr>
              <a:t> on </a:t>
            </a:r>
            <a:r>
              <a:rPr lang="de-CH" sz="1400" dirty="0" err="1">
                <a:solidFill>
                  <a:schemeClr val="lt1"/>
                </a:solidFill>
              </a:rPr>
              <a:t>the</a:t>
            </a:r>
            <a:r>
              <a:rPr lang="de-CH" sz="1400" dirty="0">
                <a:solidFill>
                  <a:schemeClr val="lt1"/>
                </a:solidFill>
              </a:rPr>
              <a:t> </a:t>
            </a:r>
            <a:r>
              <a:rPr lang="de-CH" sz="1400" dirty="0" err="1">
                <a:solidFill>
                  <a:schemeClr val="lt1"/>
                </a:solidFill>
              </a:rPr>
              <a:t>motorcycle</a:t>
            </a:r>
            <a:r>
              <a:rPr lang="de-CH" sz="1400" dirty="0">
                <a:solidFill>
                  <a:schemeClr val="lt1"/>
                </a:solidFill>
              </a:rPr>
              <a:t>.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1DA9415A-32E8-0249-8AFB-05D1C95CFCEF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Clothing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7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5E9CF7AE-049A-F14E-9CC0-E765FD7FC02D}"/>
              </a:ext>
            </a:extLst>
          </p:cNvPr>
          <p:cNvGrpSpPr/>
          <p:nvPr/>
        </p:nvGrpSpPr>
        <p:grpSpPr>
          <a:xfrm>
            <a:off x="2019052" y="3418513"/>
            <a:ext cx="2869487" cy="1032142"/>
            <a:chOff x="2019052" y="3421325"/>
            <a:chExt cx="2869487" cy="1032142"/>
          </a:xfrm>
        </p:grpSpPr>
        <p:sp>
          <p:nvSpPr>
            <p:cNvPr id="38" name="Abgerundetes Rechteck 37">
              <a:extLst>
                <a:ext uri="{FF2B5EF4-FFF2-40B4-BE49-F238E27FC236}">
                  <a16:creationId xmlns:a16="http://schemas.microsoft.com/office/drawing/2014/main" id="{538EB9F6-597C-5E48-BABD-C36ED5AB3BA2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5B6B0CF2-EC7E-9441-BF78-42090C36907A}"/>
                </a:ext>
              </a:extLst>
            </p:cNvPr>
            <p:cNvSpPr txBox="1"/>
            <p:nvPr/>
          </p:nvSpPr>
          <p:spPr>
            <a:xfrm>
              <a:off x="2901639" y="3421325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11198463</a:t>
              </a:r>
              <a:endParaRPr lang="de-DE" sz="2800" dirty="0"/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8D3A0AE-1824-D64C-8847-80EC7B3F8310}"/>
                </a:ext>
              </a:extLst>
            </p:cNvPr>
            <p:cNvSpPr txBox="1"/>
            <p:nvPr/>
          </p:nvSpPr>
          <p:spPr>
            <a:xfrm>
              <a:off x="2896743" y="3871669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60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365FCC27-554D-094D-9B56-C5CEFE125C18}"/>
                </a:ext>
              </a:extLst>
            </p:cNvPr>
            <p:cNvSpPr txBox="1"/>
            <p:nvPr/>
          </p:nvSpPr>
          <p:spPr>
            <a:xfrm>
              <a:off x="2895047" y="3652069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4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1" name="Grafik 50">
            <a:extLst>
              <a:ext uri="{FF2B5EF4-FFF2-40B4-BE49-F238E27FC236}">
                <a16:creationId xmlns:a16="http://schemas.microsoft.com/office/drawing/2014/main" id="{566C1586-BA1E-A447-BEFA-60FA1F074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623" y="3583662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Flute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Jasper Davis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44 </a:t>
              </a:r>
              <a:r>
                <a:rPr lang="de-CH" sz="1600" dirty="0" err="1">
                  <a:solidFill>
                    <a:schemeClr val="lt1"/>
                  </a:solidFill>
                </a:rPr>
                <a:t>Lincoln’s</a:t>
              </a:r>
              <a:r>
                <a:rPr lang="de-CH" sz="1600" dirty="0">
                  <a:solidFill>
                    <a:schemeClr val="lt1"/>
                  </a:solidFill>
                </a:rPr>
                <a:t> Inn Fields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jasper@bluewin.com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classic! This warm sounding wooden recorder is made of crack resistant sycamore maple.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12F5DA66-5B89-7F47-AFD8-529F63D93028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Instruments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89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14DD986-BEF2-C444-AD6F-D9FA57D90496}"/>
              </a:ext>
            </a:extLst>
          </p:cNvPr>
          <p:cNvGrpSpPr/>
          <p:nvPr/>
        </p:nvGrpSpPr>
        <p:grpSpPr>
          <a:xfrm>
            <a:off x="2019052" y="3413089"/>
            <a:ext cx="2839141" cy="1030578"/>
            <a:chOff x="2011429" y="4583523"/>
            <a:chExt cx="2839141" cy="1030578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37627A61-8F8C-CF41-A974-71B7BB8AB1B2}"/>
                </a:ext>
              </a:extLst>
            </p:cNvPr>
            <p:cNvGrpSpPr/>
            <p:nvPr/>
          </p:nvGrpSpPr>
          <p:grpSpPr>
            <a:xfrm>
              <a:off x="2011429" y="4583523"/>
              <a:ext cx="2839141" cy="1030578"/>
              <a:chOff x="2019052" y="3422889"/>
              <a:chExt cx="2839141" cy="1030578"/>
            </a:xfrm>
          </p:grpSpPr>
          <p:sp>
            <p:nvSpPr>
              <p:cNvPr id="37" name="Abgerundetes Rechteck 36">
                <a:extLst>
                  <a:ext uri="{FF2B5EF4-FFF2-40B4-BE49-F238E27FC236}">
                    <a16:creationId xmlns:a16="http://schemas.microsoft.com/office/drawing/2014/main" id="{627405BF-7246-2840-89A8-AE7911669C64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593AC959-776B-3444-8B16-09271B7AA5B0}"/>
                  </a:ext>
                </a:extLst>
              </p:cNvPr>
              <p:cNvSpPr txBox="1"/>
              <p:nvPr/>
            </p:nvSpPr>
            <p:spPr>
              <a:xfrm>
                <a:off x="2901639" y="3436826"/>
                <a:ext cx="195655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11185685</a:t>
                </a:r>
                <a:endParaRPr lang="de-DE" sz="2800" dirty="0"/>
              </a:p>
            </p:txBody>
          </p:sp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E8B91251-C052-4E43-9FFD-0B88E2889392}"/>
                  </a:ext>
                </a:extLst>
              </p:cNvPr>
              <p:cNvSpPr txBox="1"/>
              <p:nvPr/>
            </p:nvSpPr>
            <p:spPr>
              <a:xfrm>
                <a:off x="2896743" y="3887170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230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A384EB9F-27CE-C342-9961-A4B1BD416C8F}"/>
                  </a:ext>
                </a:extLst>
              </p:cNvPr>
              <p:cNvSpPr txBox="1"/>
              <p:nvPr/>
            </p:nvSpPr>
            <p:spPr>
              <a:xfrm>
                <a:off x="2895046" y="3667570"/>
                <a:ext cx="1545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6 months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36" name="Grafik 35">
              <a:extLst>
                <a:ext uri="{FF2B5EF4-FFF2-40B4-BE49-F238E27FC236}">
                  <a16:creationId xmlns:a16="http://schemas.microsoft.com/office/drawing/2014/main" id="{A46FEC0D-8F8A-0745-B18E-B232AC16A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59009" y="4747108"/>
              <a:ext cx="741600" cy="741600"/>
            </a:xfrm>
            <a:prstGeom prst="rect">
              <a:avLst/>
            </a:prstGeom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Keyboard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Simon Tremblay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11 Pilgrim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simon@bbc.uk.com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keyboard is a digital piano with 88 weighted plastic keys and a 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64-note polyphony.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12F5DA66-5B89-7F47-AFD8-529F63D93028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Instruments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6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A447CD65-2834-D14B-97F3-1A467ECC2A4D}"/>
              </a:ext>
            </a:extLst>
          </p:cNvPr>
          <p:cNvGrpSpPr/>
          <p:nvPr/>
        </p:nvGrpSpPr>
        <p:grpSpPr>
          <a:xfrm>
            <a:off x="2019052" y="3407183"/>
            <a:ext cx="2869487" cy="1030578"/>
            <a:chOff x="2003419" y="5734317"/>
            <a:chExt cx="2869487" cy="1030578"/>
          </a:xfrm>
        </p:grpSpPr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6D278362-35EE-D94F-B23F-A7946472AEF7}"/>
                </a:ext>
              </a:extLst>
            </p:cNvPr>
            <p:cNvGrpSpPr/>
            <p:nvPr/>
          </p:nvGrpSpPr>
          <p:grpSpPr>
            <a:xfrm>
              <a:off x="2003419" y="5734317"/>
              <a:ext cx="2869487" cy="1030578"/>
              <a:chOff x="2019052" y="3422889"/>
              <a:chExt cx="2869487" cy="1030578"/>
            </a:xfrm>
          </p:grpSpPr>
          <p:sp>
            <p:nvSpPr>
              <p:cNvPr id="45" name="Abgerundetes Rechteck 44">
                <a:extLst>
                  <a:ext uri="{FF2B5EF4-FFF2-40B4-BE49-F238E27FC236}">
                    <a16:creationId xmlns:a16="http://schemas.microsoft.com/office/drawing/2014/main" id="{C3EF6194-AF10-EA4C-BEC4-101D1C5D1DFB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D7A33AEC-DD29-4541-90E4-ECF30B4D3B3A}"/>
                  </a:ext>
                </a:extLst>
              </p:cNvPr>
              <p:cNvSpPr txBox="1"/>
              <p:nvPr/>
            </p:nvSpPr>
            <p:spPr>
              <a:xfrm>
                <a:off x="2901639" y="343682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11179654</a:t>
                </a:r>
                <a:endParaRPr lang="de-DE" sz="2800" dirty="0"/>
              </a:p>
            </p:txBody>
          </p:sp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34A74675-23F9-F649-89D5-61B9F061FBF5}"/>
                  </a:ext>
                </a:extLst>
              </p:cNvPr>
              <p:cNvSpPr txBox="1"/>
              <p:nvPr/>
            </p:nvSpPr>
            <p:spPr>
              <a:xfrm>
                <a:off x="2896743" y="388716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430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EB98FFB5-41F4-DB45-BDD8-A0E090A526F4}"/>
                  </a:ext>
                </a:extLst>
              </p:cNvPr>
              <p:cNvSpPr txBox="1"/>
              <p:nvPr/>
            </p:nvSpPr>
            <p:spPr>
              <a:xfrm>
                <a:off x="2895047" y="3667569"/>
                <a:ext cx="16671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3 Years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FAAEEB96-0CE5-FF4E-9A1B-8F244E0875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51623" y="5903594"/>
              <a:ext cx="741600" cy="741600"/>
              <a:chOff x="0" y="1524000"/>
              <a:chExt cx="6858000" cy="6858000"/>
            </a:xfrm>
          </p:grpSpPr>
          <p:pic>
            <p:nvPicPr>
              <p:cNvPr id="41" name="Grafik 40">
                <a:extLst>
                  <a:ext uri="{FF2B5EF4-FFF2-40B4-BE49-F238E27FC236}">
                    <a16:creationId xmlns:a16="http://schemas.microsoft.com/office/drawing/2014/main" id="{CCD151BF-0408-F54D-A51D-C90DFC819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524000"/>
                <a:ext cx="6858000" cy="6858000"/>
              </a:xfrm>
              <a:prstGeom prst="rect">
                <a:avLst/>
              </a:prstGeom>
            </p:spPr>
          </p:pic>
          <p:pic>
            <p:nvPicPr>
              <p:cNvPr id="43" name="Grafik 42">
                <a:extLst>
                  <a:ext uri="{FF2B5EF4-FFF2-40B4-BE49-F238E27FC236}">
                    <a16:creationId xmlns:a16="http://schemas.microsoft.com/office/drawing/2014/main" id="{10D83BC2-3907-F341-8725-8877FB34EA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61639" r="70042" b="29271"/>
              <a:stretch/>
            </p:blipFill>
            <p:spPr>
              <a:xfrm>
                <a:off x="97080" y="7649542"/>
                <a:ext cx="2054543" cy="623400"/>
              </a:xfrm>
              <a:prstGeom prst="rect">
                <a:avLst/>
              </a:prstGeom>
            </p:spPr>
          </p:pic>
        </p:grp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Guitar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Martin Taylor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Broadgate</a:t>
              </a:r>
              <a:r>
                <a:rPr lang="de-CH" sz="1600" dirty="0">
                  <a:solidFill>
                    <a:schemeClr val="lt1"/>
                  </a:solidFill>
                </a:rPr>
                <a:t> West II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taylor@ttl.uk.com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guitar is made of fine wood with nylon strings. The instrument produces great sounds.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Instruments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7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D89B841A-4C3F-4643-8FE2-78832B350D6A}"/>
              </a:ext>
            </a:extLst>
          </p:cNvPr>
          <p:cNvGrpSpPr/>
          <p:nvPr/>
        </p:nvGrpSpPr>
        <p:grpSpPr>
          <a:xfrm>
            <a:off x="2019052" y="3409135"/>
            <a:ext cx="2869487" cy="1030578"/>
            <a:chOff x="2019052" y="3422889"/>
            <a:chExt cx="2869487" cy="1030578"/>
          </a:xfrm>
        </p:grpSpPr>
        <p:sp>
          <p:nvSpPr>
            <p:cNvPr id="37" name="Abgerundetes Rechteck 36">
              <a:extLst>
                <a:ext uri="{FF2B5EF4-FFF2-40B4-BE49-F238E27FC236}">
                  <a16:creationId xmlns:a16="http://schemas.microsoft.com/office/drawing/2014/main" id="{52C1A10B-B184-5646-8924-203C2A72F17D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7660599E-B82E-2B42-89B5-5D740CB707A9}"/>
                </a:ext>
              </a:extLst>
            </p:cNvPr>
            <p:cNvSpPr txBox="1"/>
            <p:nvPr/>
          </p:nvSpPr>
          <p:spPr>
            <a:xfrm>
              <a:off x="2901639" y="3436822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11157132</a:t>
              </a:r>
              <a:endParaRPr lang="de-DE" sz="2800" dirty="0"/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623C9B77-1ADE-364A-B969-CB73BD49394C}"/>
                </a:ext>
              </a:extLst>
            </p:cNvPr>
            <p:cNvSpPr txBox="1"/>
            <p:nvPr/>
          </p:nvSpPr>
          <p:spPr>
            <a:xfrm>
              <a:off x="2896743" y="3887166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</a:t>
              </a:r>
              <a:r>
                <a:rPr lang="en-GB" sz="1400" b="1" dirty="0">
                  <a:solidFill>
                    <a:srgbClr val="FFC000"/>
                  </a:solidFill>
                </a:rPr>
                <a:t> </a:t>
              </a:r>
              <a:r>
                <a:rPr lang="en-GB" sz="1400" dirty="0">
                  <a:solidFill>
                    <a:schemeClr val="lt1"/>
                  </a:solidFill>
                </a:rPr>
                <a:t>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DF31A0A4-40D8-7D49-81C0-FC5D270E018A}"/>
                </a:ext>
              </a:extLst>
            </p:cNvPr>
            <p:cNvSpPr txBox="1"/>
            <p:nvPr/>
          </p:nvSpPr>
          <p:spPr>
            <a:xfrm>
              <a:off x="2895047" y="3667566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6" name="Grafik 55">
            <a:extLst>
              <a:ext uri="{FF2B5EF4-FFF2-40B4-BE49-F238E27FC236}">
                <a16:creationId xmlns:a16="http://schemas.microsoft.com/office/drawing/2014/main" id="{EB7061F1-4A89-F540-A10E-163DA0DFB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950" y="3553624"/>
            <a:ext cx="518502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Gentlemen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Angus Rodriguez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Waterhouse Square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angus@ttl.uk.com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Director	Guy Ritchie Genre	Thriller/Action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Date of publication	01.01.2020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Movies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7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0F4C21BD-2625-0140-B01A-BA7C4C0B7B20}"/>
              </a:ext>
            </a:extLst>
          </p:cNvPr>
          <p:cNvGrpSpPr/>
          <p:nvPr/>
        </p:nvGrpSpPr>
        <p:grpSpPr>
          <a:xfrm>
            <a:off x="2019052" y="3410201"/>
            <a:ext cx="2869487" cy="1030578"/>
            <a:chOff x="2019052" y="3422889"/>
            <a:chExt cx="2869487" cy="1030578"/>
          </a:xfrm>
        </p:grpSpPr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FA0220DA-6EA5-A246-BA60-ED0BC2B2EB0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1F91514-7BEF-8F4E-901F-F7C872CCFFBF}"/>
                </a:ext>
              </a:extLst>
            </p:cNvPr>
            <p:cNvSpPr txBox="1"/>
            <p:nvPr/>
          </p:nvSpPr>
          <p:spPr>
            <a:xfrm>
              <a:off x="2901639" y="3429077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11156378</a:t>
              </a:r>
              <a:endParaRPr lang="de-DE" sz="2800" dirty="0"/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8CF48712-4F14-E94D-A5C3-B81F69BA6CCD}"/>
                </a:ext>
              </a:extLst>
            </p:cNvPr>
            <p:cNvSpPr txBox="1"/>
            <p:nvPr/>
          </p:nvSpPr>
          <p:spPr>
            <a:xfrm>
              <a:off x="2896743" y="3879421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15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D9F1F425-48CF-4A4D-99D4-252B5F62081A}"/>
                </a:ext>
              </a:extLst>
            </p:cNvPr>
            <p:cNvSpPr txBox="1"/>
            <p:nvPr/>
          </p:nvSpPr>
          <p:spPr>
            <a:xfrm>
              <a:off x="2895047" y="3659821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2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43" name="Grafik 42">
            <a:extLst>
              <a:ext uri="{FF2B5EF4-FFF2-40B4-BE49-F238E27FC236}">
                <a16:creationId xmlns:a16="http://schemas.microsoft.com/office/drawing/2014/main" id="{A27E9754-A886-234B-AC6F-4FAAB5E11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636" y="3570986"/>
            <a:ext cx="524013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Notting Hill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Frank </a:t>
              </a:r>
              <a:r>
                <a:rPr lang="de-CH" sz="1600" dirty="0">
                  <a:solidFill>
                    <a:schemeClr val="lt1"/>
                  </a:solidFill>
                </a:rPr>
                <a:t>O'Neill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Barbican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frank@clb.uk.com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Director	Roger Michell Genre	Drama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Date of publication	09.07.1999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Movies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3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95FAD0E1-2B8E-2C49-B3D9-CB74632AD622}"/>
              </a:ext>
            </a:extLst>
          </p:cNvPr>
          <p:cNvGrpSpPr/>
          <p:nvPr/>
        </p:nvGrpSpPr>
        <p:grpSpPr>
          <a:xfrm>
            <a:off x="2011168" y="3416919"/>
            <a:ext cx="2869487" cy="1032140"/>
            <a:chOff x="2019052" y="3421327"/>
            <a:chExt cx="2869487" cy="1032140"/>
          </a:xfrm>
        </p:grpSpPr>
        <p:sp>
          <p:nvSpPr>
            <p:cNvPr id="36" name="Abgerundetes Rechteck 35">
              <a:extLst>
                <a:ext uri="{FF2B5EF4-FFF2-40B4-BE49-F238E27FC236}">
                  <a16:creationId xmlns:a16="http://schemas.microsoft.com/office/drawing/2014/main" id="{C297988A-14E5-1C48-B72E-4912E52FCC9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5576AE47-EECC-434E-A026-2895DDAB24A5}"/>
                </a:ext>
              </a:extLst>
            </p:cNvPr>
            <p:cNvSpPr txBox="1"/>
            <p:nvPr/>
          </p:nvSpPr>
          <p:spPr>
            <a:xfrm>
              <a:off x="2901639" y="3421327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11189648</a:t>
              </a:r>
              <a:endParaRPr lang="de-DE" sz="2800" dirty="0"/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C4E60F48-52B4-994A-B8B7-273AD0EBFBBF}"/>
                </a:ext>
              </a:extLst>
            </p:cNvPr>
            <p:cNvSpPr txBox="1"/>
            <p:nvPr/>
          </p:nvSpPr>
          <p:spPr>
            <a:xfrm>
              <a:off x="2896743" y="3871671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12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E9F6900B-CB8F-E44B-AF6A-EF556A4CE545}"/>
                </a:ext>
              </a:extLst>
            </p:cNvPr>
            <p:cNvSpPr txBox="1"/>
            <p:nvPr/>
          </p:nvSpPr>
          <p:spPr>
            <a:xfrm>
              <a:off x="2895047" y="3652071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14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47" name="Grafik 46">
            <a:extLst>
              <a:ext uri="{FF2B5EF4-FFF2-40B4-BE49-F238E27FC236}">
                <a16:creationId xmlns:a16="http://schemas.microsoft.com/office/drawing/2014/main" id="{17D18DED-A9A1-C844-9C6B-32AE15226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270" y="3587758"/>
            <a:ext cx="523261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Clueless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Emma </a:t>
              </a:r>
              <a:r>
                <a:rPr lang="de-CH" sz="1600" dirty="0">
                  <a:solidFill>
                    <a:schemeClr val="lt1"/>
                  </a:solidFill>
                </a:rPr>
                <a:t>Jones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Barbican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emma@gmail.com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Director	Amy Heckerling Genre	Drama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Date of publication	16.02.1996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Movies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7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2D8BF0EB-C584-6A49-A4FC-AEB4277C0013}"/>
              </a:ext>
            </a:extLst>
          </p:cNvPr>
          <p:cNvGrpSpPr/>
          <p:nvPr/>
        </p:nvGrpSpPr>
        <p:grpSpPr>
          <a:xfrm>
            <a:off x="2011168" y="3407954"/>
            <a:ext cx="2869487" cy="1030578"/>
            <a:chOff x="2019052" y="3422889"/>
            <a:chExt cx="2869487" cy="1030578"/>
          </a:xfrm>
        </p:grpSpPr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E9471921-B555-664A-881D-73C5E4796B56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0501EEBD-D915-0B48-8E31-22F3A7D12B3B}"/>
                </a:ext>
              </a:extLst>
            </p:cNvPr>
            <p:cNvSpPr txBox="1"/>
            <p:nvPr/>
          </p:nvSpPr>
          <p:spPr>
            <a:xfrm>
              <a:off x="2901639" y="3429077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11181652</a:t>
              </a:r>
              <a:endParaRPr lang="de-DE" sz="2800" dirty="0"/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42C178F7-4EE9-6B4B-8991-AB41C43C7796}"/>
                </a:ext>
              </a:extLst>
            </p:cNvPr>
            <p:cNvSpPr txBox="1"/>
            <p:nvPr/>
          </p:nvSpPr>
          <p:spPr>
            <a:xfrm>
              <a:off x="2896743" y="3879421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80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05F9634C-8105-7F4C-BDB2-C7750667E07C}"/>
                </a:ext>
              </a:extLst>
            </p:cNvPr>
            <p:cNvSpPr txBox="1"/>
            <p:nvPr/>
          </p:nvSpPr>
          <p:spPr>
            <a:xfrm>
              <a:off x="2895047" y="3659821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month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45" name="Grafik 44">
            <a:extLst>
              <a:ext uri="{FF2B5EF4-FFF2-40B4-BE49-F238E27FC236}">
                <a16:creationId xmlns:a16="http://schemas.microsoft.com/office/drawing/2014/main" id="{114F40AB-91ED-2740-A7AC-3C716C789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138050" y="3552443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3087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Samsung Galaxy Tab A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Zoe Anderson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31 Austin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zoe@uk.uk.com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39" y="4728401"/>
            <a:ext cx="29833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solidFill>
                  <a:schemeClr val="lt1"/>
                </a:solidFill>
              </a:rPr>
              <a:t>Screen </a:t>
            </a:r>
            <a:r>
              <a:rPr lang="de-CH" sz="1400" dirty="0" err="1">
                <a:solidFill>
                  <a:schemeClr val="lt1"/>
                </a:solidFill>
              </a:rPr>
              <a:t>size</a:t>
            </a:r>
            <a:r>
              <a:rPr lang="de-CH" sz="1400" dirty="0">
                <a:solidFill>
                  <a:schemeClr val="lt1"/>
                </a:solidFill>
              </a:rPr>
              <a:t>	10.10 </a:t>
            </a:r>
            <a:r>
              <a:rPr lang="de-CH" sz="1400" dirty="0" err="1">
                <a:solidFill>
                  <a:schemeClr val="lt1"/>
                </a:solidFill>
              </a:rPr>
              <a:t>customs</a:t>
            </a:r>
            <a:r>
              <a:rPr lang="de-CH" sz="1400" dirty="0">
                <a:solidFill>
                  <a:schemeClr val="lt1"/>
                </a:solidFill>
              </a:rPr>
              <a:t> Back-</a:t>
            </a:r>
            <a:r>
              <a:rPr lang="de-CH" sz="1400" dirty="0" err="1">
                <a:solidFill>
                  <a:schemeClr val="lt1"/>
                </a:solidFill>
              </a:rPr>
              <a:t>Camera</a:t>
            </a:r>
            <a:r>
              <a:rPr lang="de-CH" sz="1400" dirty="0">
                <a:solidFill>
                  <a:schemeClr val="lt1"/>
                </a:solidFill>
              </a:rPr>
              <a:t>	8 MP</a:t>
            </a:r>
            <a:br>
              <a:rPr lang="de-CH" sz="1400" dirty="0">
                <a:solidFill>
                  <a:schemeClr val="lt1"/>
                </a:solidFill>
              </a:rPr>
            </a:br>
            <a:r>
              <a:rPr lang="de-CH" sz="1400" dirty="0">
                <a:solidFill>
                  <a:schemeClr val="lt1"/>
                </a:solidFill>
              </a:rPr>
              <a:t>Memory	32 GB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Devices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19F845D7-A6C8-9643-96F9-093124C7DC47}"/>
              </a:ext>
            </a:extLst>
          </p:cNvPr>
          <p:cNvGrpSpPr/>
          <p:nvPr/>
        </p:nvGrpSpPr>
        <p:grpSpPr>
          <a:xfrm>
            <a:off x="2011168" y="3415858"/>
            <a:ext cx="2869487" cy="1030578"/>
            <a:chOff x="2019052" y="3422889"/>
            <a:chExt cx="2869487" cy="1030578"/>
          </a:xfrm>
        </p:grpSpPr>
        <p:sp>
          <p:nvSpPr>
            <p:cNvPr id="54" name="Abgerundetes Rechteck 53">
              <a:extLst>
                <a:ext uri="{FF2B5EF4-FFF2-40B4-BE49-F238E27FC236}">
                  <a16:creationId xmlns:a16="http://schemas.microsoft.com/office/drawing/2014/main" id="{E6527CBF-176A-114A-B041-4A9A5F436F1B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grpSp>
          <p:nvGrpSpPr>
            <p:cNvPr id="55" name="Gruppieren 54">
              <a:extLst>
                <a:ext uri="{FF2B5EF4-FFF2-40B4-BE49-F238E27FC236}">
                  <a16:creationId xmlns:a16="http://schemas.microsoft.com/office/drawing/2014/main" id="{CDE3FC8F-1F89-274C-87D2-04C408808C4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53557" y="3566583"/>
              <a:ext cx="743189" cy="743189"/>
              <a:chOff x="-3162571" y="3422889"/>
              <a:chExt cx="2383367" cy="2383367"/>
            </a:xfrm>
          </p:grpSpPr>
          <p:pic>
            <p:nvPicPr>
              <p:cNvPr id="73" name="Grafik 72">
                <a:extLst>
                  <a:ext uri="{FF2B5EF4-FFF2-40B4-BE49-F238E27FC236}">
                    <a16:creationId xmlns:a16="http://schemas.microsoft.com/office/drawing/2014/main" id="{0323B72B-3BDF-554E-B6DC-47286DFF2E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3264" r="16780" b="7096"/>
              <a:stretch/>
            </p:blipFill>
            <p:spPr>
              <a:xfrm>
                <a:off x="-3162571" y="3422889"/>
                <a:ext cx="2383367" cy="2383367"/>
              </a:xfrm>
              <a:prstGeom prst="rect">
                <a:avLst/>
              </a:prstGeom>
            </p:spPr>
          </p:pic>
          <p:pic>
            <p:nvPicPr>
              <p:cNvPr id="74" name="Grafik 73">
                <a:extLst>
                  <a:ext uri="{FF2B5EF4-FFF2-40B4-BE49-F238E27FC236}">
                    <a16:creationId xmlns:a16="http://schemas.microsoft.com/office/drawing/2014/main" id="{02D9624A-ABA1-9349-A70D-413E17837D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6544" t="4567" r="6049" b="8025"/>
              <a:stretch/>
            </p:blipFill>
            <p:spPr>
              <a:xfrm>
                <a:off x="-2962363" y="3823307"/>
                <a:ext cx="1982949" cy="1982949"/>
              </a:xfrm>
              <a:prstGeom prst="rect">
                <a:avLst/>
              </a:prstGeom>
            </p:spPr>
          </p:pic>
        </p:grpSp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7DE51D77-4B00-194F-BE48-BDADB380B0BB}"/>
                </a:ext>
              </a:extLst>
            </p:cNvPr>
            <p:cNvSpPr txBox="1"/>
            <p:nvPr/>
          </p:nvSpPr>
          <p:spPr>
            <a:xfrm>
              <a:off x="2901639" y="3429076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11125563</a:t>
              </a:r>
              <a:endParaRPr lang="de-DE" sz="2800" dirty="0"/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CBC16225-07CB-3E47-BEBE-EEFCDC6844B1}"/>
                </a:ext>
              </a:extLst>
            </p:cNvPr>
            <p:cNvSpPr txBox="1"/>
            <p:nvPr/>
          </p:nvSpPr>
          <p:spPr>
            <a:xfrm>
              <a:off x="2896743" y="3879420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</a:t>
              </a:r>
              <a:r>
                <a:rPr lang="en-GB" sz="1400" b="1" dirty="0">
                  <a:solidFill>
                    <a:srgbClr val="FFC000"/>
                  </a:solidFill>
                </a:rPr>
                <a:t> </a:t>
              </a:r>
              <a:r>
                <a:rPr lang="en-GB" sz="1400" dirty="0">
                  <a:solidFill>
                    <a:schemeClr val="lt1"/>
                  </a:solidFill>
                </a:rPr>
                <a:t>150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2" name="Textfeld 71">
              <a:extLst>
                <a:ext uri="{FF2B5EF4-FFF2-40B4-BE49-F238E27FC236}">
                  <a16:creationId xmlns:a16="http://schemas.microsoft.com/office/drawing/2014/main" id="{FB9F4E6B-8E7E-9340-9FC7-4C3632EDD143}"/>
                </a:ext>
              </a:extLst>
            </p:cNvPr>
            <p:cNvSpPr txBox="1"/>
            <p:nvPr/>
          </p:nvSpPr>
          <p:spPr>
            <a:xfrm>
              <a:off x="2895047" y="3659820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2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iMac Retina 5K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6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7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8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9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Hans Muster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16 </a:t>
              </a:r>
              <a:r>
                <a:rPr lang="de-CH" sz="1600" dirty="0" err="1">
                  <a:solidFill>
                    <a:schemeClr val="lt1"/>
                  </a:solidFill>
                </a:rPr>
                <a:t>Xample</a:t>
              </a:r>
              <a:r>
                <a:rPr lang="de-CH" sz="1600" dirty="0">
                  <a:solidFill>
                    <a:schemeClr val="lt1"/>
                  </a:solidFill>
                </a:rPr>
                <a:t> Street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2061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muster@gmx.ch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39" y="4728401"/>
            <a:ext cx="2983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solidFill>
                  <a:schemeClr val="lt1"/>
                </a:solidFill>
              </a:rPr>
              <a:t>Screen </a:t>
            </a:r>
            <a:r>
              <a:rPr lang="de-CH" sz="1400" dirty="0" err="1">
                <a:solidFill>
                  <a:schemeClr val="lt1"/>
                </a:solidFill>
              </a:rPr>
              <a:t>size</a:t>
            </a:r>
            <a:r>
              <a:rPr lang="de-CH" sz="1400" dirty="0">
                <a:solidFill>
                  <a:schemeClr val="lt1"/>
                </a:solidFill>
              </a:rPr>
              <a:t>	68.58 cm </a:t>
            </a:r>
            <a:r>
              <a:rPr lang="de-CH" sz="1400" dirty="0" err="1">
                <a:solidFill>
                  <a:schemeClr val="lt1"/>
                </a:solidFill>
              </a:rPr>
              <a:t>Processor</a:t>
            </a:r>
            <a:r>
              <a:rPr lang="de-CH" sz="1400" dirty="0">
                <a:solidFill>
                  <a:schemeClr val="lt1"/>
                </a:solidFill>
              </a:rPr>
              <a:t>	Intel Core i5 Memory Type	Fusion Drive 1TB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69" name="Rechteck 68">
            <a:hlinkClick r:id="rId6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10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1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Devices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4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AB55EE6E-FE31-D949-AE3E-604D61CE2B3D}"/>
              </a:ext>
            </a:extLst>
          </p:cNvPr>
          <p:cNvGrpSpPr/>
          <p:nvPr/>
        </p:nvGrpSpPr>
        <p:grpSpPr>
          <a:xfrm>
            <a:off x="2011168" y="3407954"/>
            <a:ext cx="2869487" cy="1030578"/>
            <a:chOff x="2019052" y="3422889"/>
            <a:chExt cx="2869487" cy="1030578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75E96871-A154-6842-AD44-7ADE97D4F033}"/>
                </a:ext>
              </a:extLst>
            </p:cNvPr>
            <p:cNvGrpSpPr/>
            <p:nvPr/>
          </p:nvGrpSpPr>
          <p:grpSpPr>
            <a:xfrm>
              <a:off x="2019052" y="3422889"/>
              <a:ext cx="2869487" cy="1030578"/>
              <a:chOff x="2019052" y="3422889"/>
              <a:chExt cx="2869487" cy="1030578"/>
            </a:xfrm>
          </p:grpSpPr>
          <p:sp>
            <p:nvSpPr>
              <p:cNvPr id="38" name="Abgerundetes Rechteck 37">
                <a:extLst>
                  <a:ext uri="{FF2B5EF4-FFF2-40B4-BE49-F238E27FC236}">
                    <a16:creationId xmlns:a16="http://schemas.microsoft.com/office/drawing/2014/main" id="{063A2FF6-CB78-8042-8794-855923D1E7B5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79048595-EED5-AE47-B098-4B2CF7AA7E51}"/>
                  </a:ext>
                </a:extLst>
              </p:cNvPr>
              <p:cNvSpPr txBox="1"/>
              <p:nvPr/>
            </p:nvSpPr>
            <p:spPr>
              <a:xfrm>
                <a:off x="2901639" y="3429075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11196438</a:t>
                </a:r>
                <a:endParaRPr lang="de-DE" sz="2800" dirty="0"/>
              </a:p>
            </p:txBody>
          </p:sp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7D1BFF57-3380-DD42-8148-23D5C168F8B3}"/>
                  </a:ext>
                </a:extLst>
              </p:cNvPr>
              <p:cNvSpPr txBox="1"/>
              <p:nvPr/>
            </p:nvSpPr>
            <p:spPr>
              <a:xfrm>
                <a:off x="2896743" y="3879419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70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B368A024-E7BB-B646-9B38-2F132F20A43E}"/>
                  </a:ext>
                </a:extLst>
              </p:cNvPr>
              <p:cNvSpPr txBox="1"/>
              <p:nvPr/>
            </p:nvSpPr>
            <p:spPr>
              <a:xfrm>
                <a:off x="2895047" y="3659819"/>
                <a:ext cx="13746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2 days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5200F592-8633-5E4D-95EE-A0BF4E7B8F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300" r="13300"/>
            <a:stretch/>
          </p:blipFill>
          <p:spPr>
            <a:xfrm>
              <a:off x="2148551" y="3580039"/>
              <a:ext cx="741600" cy="741600"/>
            </a:xfrm>
            <a:prstGeom prst="rect">
              <a:avLst/>
            </a:prstGeom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HP-Printer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Glenn </a:t>
              </a:r>
              <a:r>
                <a:rPr lang="de-CH" sz="1600" dirty="0">
                  <a:solidFill>
                    <a:schemeClr val="lt1"/>
                  </a:solidFill>
                </a:rPr>
                <a:t>Davies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Invalides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Paris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glenn@gmail.com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Thanks to the possibility to print easily via mobile devices, the printer simplifies the daily tasks. 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Devices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2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09672299-0829-1846-BF72-0ED053BBC087}"/>
              </a:ext>
            </a:extLst>
          </p:cNvPr>
          <p:cNvGrpSpPr/>
          <p:nvPr/>
        </p:nvGrpSpPr>
        <p:grpSpPr>
          <a:xfrm>
            <a:off x="2019052" y="3433887"/>
            <a:ext cx="2869487" cy="1032143"/>
            <a:chOff x="2019052" y="3421324"/>
            <a:chExt cx="2869487" cy="1032143"/>
          </a:xfrm>
        </p:grpSpPr>
        <p:sp>
          <p:nvSpPr>
            <p:cNvPr id="39" name="Abgerundetes Rechteck 38">
              <a:extLst>
                <a:ext uri="{FF2B5EF4-FFF2-40B4-BE49-F238E27FC236}">
                  <a16:creationId xmlns:a16="http://schemas.microsoft.com/office/drawing/2014/main" id="{0705AEF9-BD35-354E-800E-6EE5FE3D46D9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2AF66183-5D66-1B44-9C86-12DFAF539DED}"/>
                </a:ext>
              </a:extLst>
            </p:cNvPr>
            <p:cNvSpPr txBox="1"/>
            <p:nvPr/>
          </p:nvSpPr>
          <p:spPr>
            <a:xfrm>
              <a:off x="2901639" y="3421324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11198457</a:t>
              </a:r>
              <a:endParaRPr lang="de-DE" sz="2800" dirty="0"/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C56E24CC-5791-9D4C-A200-8AFEC8ECD2E5}"/>
                </a:ext>
              </a:extLst>
            </p:cNvPr>
            <p:cNvSpPr txBox="1"/>
            <p:nvPr/>
          </p:nvSpPr>
          <p:spPr>
            <a:xfrm>
              <a:off x="2896743" y="3871668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C45AE7F1-9D77-5244-8891-757698829ABA}"/>
                </a:ext>
              </a:extLst>
            </p:cNvPr>
            <p:cNvSpPr txBox="1"/>
            <p:nvPr/>
          </p:nvSpPr>
          <p:spPr>
            <a:xfrm>
              <a:off x="2895047" y="3652068"/>
              <a:ext cx="1438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2 days left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6" name="Grafik 55">
            <a:extLst>
              <a:ext uri="{FF2B5EF4-FFF2-40B4-BE49-F238E27FC236}">
                <a16:creationId xmlns:a16="http://schemas.microsoft.com/office/drawing/2014/main" id="{DC56CC40-C59D-A449-8C48-0AB270A870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53" t="-2156" r="8731" b="2156"/>
          <a:stretch/>
        </p:blipFill>
        <p:spPr>
          <a:xfrm>
            <a:off x="2154295" y="3583451"/>
            <a:ext cx="741600" cy="741600"/>
          </a:xfrm>
          <a:prstGeom prst="rect">
            <a:avLst/>
          </a:prstGeom>
        </p:spPr>
      </p:pic>
      <p:sp>
        <p:nvSpPr>
          <p:cNvPr id="52" name="Textfeld 51">
            <a:extLst>
              <a:ext uri="{FF2B5EF4-FFF2-40B4-BE49-F238E27FC236}">
                <a16:creationId xmlns:a16="http://schemas.microsoft.com/office/drawing/2014/main" id="{84D4A49E-EBAC-A94B-94BE-8223DC356130}"/>
              </a:ext>
            </a:extLst>
          </p:cNvPr>
          <p:cNvSpPr txBox="1"/>
          <p:nvPr/>
        </p:nvSpPr>
        <p:spPr>
          <a:xfrm>
            <a:off x="3895089" y="3885573"/>
            <a:ext cx="962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C000"/>
                </a:solidFill>
              </a:rPr>
              <a:t>borrowed</a:t>
            </a:r>
            <a:endParaRPr lang="de-DE" sz="2800" b="1" dirty="0">
              <a:solidFill>
                <a:srgbClr val="FFC000"/>
              </a:solidFill>
            </a:endParaRPr>
          </a:p>
        </p:txBody>
      </p:sp>
      <p:sp>
        <p:nvSpPr>
          <p:cNvPr id="53" name="Rechteck 52">
            <a:hlinkClick r:id="rId3" action="ppaction://hlinksldjump"/>
            <a:extLst>
              <a:ext uri="{FF2B5EF4-FFF2-40B4-BE49-F238E27FC236}">
                <a16:creationId xmlns:a16="http://schemas.microsoft.com/office/drawing/2014/main" id="{BE96F1AF-6B3B-C94F-A635-4EBDFBBC44F0}"/>
              </a:ext>
            </a:extLst>
          </p:cNvPr>
          <p:cNvSpPr/>
          <p:nvPr/>
        </p:nvSpPr>
        <p:spPr>
          <a:xfrm>
            <a:off x="3962122" y="3895654"/>
            <a:ext cx="860242" cy="306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Hammer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6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7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8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9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2831517" cy="1031639"/>
            <a:chOff x="2011429" y="4577733"/>
            <a:chExt cx="283151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>
                  <a:solidFill>
                    <a:schemeClr val="lt1"/>
                  </a:solidFill>
                </a:rPr>
                <a:t>Lian</a:t>
              </a:r>
              <a:r>
                <a:rPr lang="en-GB" sz="1600" dirty="0">
                  <a:solidFill>
                    <a:schemeClr val="lt1"/>
                  </a:solidFill>
                </a:rPr>
                <a:t> Murphy</a:t>
              </a:r>
              <a:endParaRPr lang="de-DE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6" y="4812345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Necker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Paris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lian@bluewin.ch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Borrow</a:t>
            </a:r>
            <a:endParaRPr lang="en-GB" sz="1600" dirty="0"/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FDEE79A6-0904-F840-88D1-CE5443341970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Tools</a:t>
            </a:r>
            <a:endParaRPr lang="de-DE" sz="1400" dirty="0">
              <a:solidFill>
                <a:schemeClr val="lt1"/>
              </a:solidFill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normal hammer is perfect for everyday use. Hanging pictures now works without problems.</a:t>
            </a:r>
            <a:endParaRPr lang="de-DE" sz="2800" dirty="0"/>
          </a:p>
        </p:txBody>
      </p:sp>
      <p:sp>
        <p:nvSpPr>
          <p:cNvPr id="69" name="Rechteck 68">
            <a:hlinkClick r:id="rId6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3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95878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Rechteck 70">
            <a:hlinkClick r:id="rId10" action="ppaction://hlinksldjump"/>
            <a:extLst>
              <a:ext uri="{FF2B5EF4-FFF2-40B4-BE49-F238E27FC236}">
                <a16:creationId xmlns:a16="http://schemas.microsoft.com/office/drawing/2014/main" id="{7AADF12B-E42C-F34C-A1F7-697BB1A6497E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29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DE2827EF-00EE-304A-89FE-98883834BBE6}"/>
              </a:ext>
            </a:extLst>
          </p:cNvPr>
          <p:cNvGrpSpPr/>
          <p:nvPr/>
        </p:nvGrpSpPr>
        <p:grpSpPr>
          <a:xfrm>
            <a:off x="2011168" y="3412925"/>
            <a:ext cx="2869487" cy="1030578"/>
            <a:chOff x="2011429" y="4577733"/>
            <a:chExt cx="2869487" cy="1030578"/>
          </a:xfrm>
        </p:grpSpPr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ED34E869-0F75-1246-BCAA-A890865AE24B}"/>
                </a:ext>
              </a:extLst>
            </p:cNvPr>
            <p:cNvGrpSpPr/>
            <p:nvPr/>
          </p:nvGrpSpPr>
          <p:grpSpPr>
            <a:xfrm>
              <a:off x="2011429" y="4577733"/>
              <a:ext cx="2869487" cy="1030578"/>
              <a:chOff x="2019052" y="3422889"/>
              <a:chExt cx="2869487" cy="1030578"/>
            </a:xfrm>
          </p:grpSpPr>
          <p:sp>
            <p:nvSpPr>
              <p:cNvPr id="45" name="Abgerundetes Rechteck 44">
                <a:extLst>
                  <a:ext uri="{FF2B5EF4-FFF2-40B4-BE49-F238E27FC236}">
                    <a16:creationId xmlns:a16="http://schemas.microsoft.com/office/drawing/2014/main" id="{3354AC08-00F5-CC48-BBDB-345D8006A55A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70319E3B-2E8A-B942-99D9-C0F9F81AC68C}"/>
                  </a:ext>
                </a:extLst>
              </p:cNvPr>
              <p:cNvSpPr txBox="1"/>
              <p:nvPr/>
            </p:nvSpPr>
            <p:spPr>
              <a:xfrm>
                <a:off x="2901639" y="3429077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11154568</a:t>
                </a:r>
                <a:endParaRPr lang="de-DE" sz="2800" dirty="0"/>
              </a:p>
            </p:txBody>
          </p:sp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ABE8B2D9-A2B0-BE44-A9D0-E267640705CF}"/>
                  </a:ext>
                </a:extLst>
              </p:cNvPr>
              <p:cNvSpPr txBox="1"/>
              <p:nvPr/>
            </p:nvSpPr>
            <p:spPr>
              <a:xfrm>
                <a:off x="2896743" y="3879421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10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208DBBD7-2A7E-C543-A98E-FB3A89B571CE}"/>
                  </a:ext>
                </a:extLst>
              </p:cNvPr>
              <p:cNvSpPr txBox="1"/>
              <p:nvPr/>
            </p:nvSpPr>
            <p:spPr>
              <a:xfrm>
                <a:off x="2895047" y="3659821"/>
                <a:ext cx="13636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1 month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952D78D2-28F4-5748-AB18-45C63F481D36}"/>
                </a:ext>
              </a:extLst>
            </p:cNvPr>
            <p:cNvGrpSpPr/>
            <p:nvPr/>
          </p:nvGrpSpPr>
          <p:grpSpPr>
            <a:xfrm>
              <a:off x="2141939" y="4732167"/>
              <a:ext cx="752750" cy="741600"/>
              <a:chOff x="-1999351" y="6331418"/>
              <a:chExt cx="752750" cy="741600"/>
            </a:xfrm>
          </p:grpSpPr>
          <p:pic>
            <p:nvPicPr>
              <p:cNvPr id="40" name="Grafik 39">
                <a:extLst>
                  <a:ext uri="{FF2B5EF4-FFF2-40B4-BE49-F238E27FC236}">
                    <a16:creationId xmlns:a16="http://schemas.microsoft.com/office/drawing/2014/main" id="{10F1CE94-6AE6-0A40-9876-3140A601A7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9952" b="9952"/>
              <a:stretch/>
            </p:blipFill>
            <p:spPr>
              <a:xfrm>
                <a:off x="-1989667" y="6331418"/>
                <a:ext cx="741600" cy="741600"/>
              </a:xfrm>
              <a:prstGeom prst="rect">
                <a:avLst/>
              </a:prstGeom>
            </p:spPr>
          </p:pic>
          <p:pic>
            <p:nvPicPr>
              <p:cNvPr id="44" name="Grafik 43">
                <a:extLst>
                  <a:ext uri="{FF2B5EF4-FFF2-40B4-BE49-F238E27FC236}">
                    <a16:creationId xmlns:a16="http://schemas.microsoft.com/office/drawing/2014/main" id="{9AE76534-0E75-C14F-B839-007825B64A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99500" l="500" r="9962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23973">
                <a:off x="-1999351" y="6431448"/>
                <a:ext cx="752750" cy="564562"/>
              </a:xfrm>
              <a:prstGeom prst="rect">
                <a:avLst/>
              </a:prstGeom>
            </p:spPr>
          </p:pic>
        </p:grp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Broom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7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8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9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10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Hans Muster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16 </a:t>
              </a:r>
              <a:r>
                <a:rPr lang="de-CH" sz="1600" dirty="0" err="1">
                  <a:solidFill>
                    <a:schemeClr val="lt1"/>
                  </a:solidFill>
                </a:rPr>
                <a:t>Xample</a:t>
              </a:r>
              <a:r>
                <a:rPr lang="de-CH" sz="1600" dirty="0">
                  <a:solidFill>
                    <a:schemeClr val="lt1"/>
                  </a:solidFill>
                </a:rPr>
                <a:t> Street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muster@gmx.ch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broom is perfect for keeping the household clean. Cleanliness is essential!</a:t>
            </a:r>
            <a:endParaRPr lang="de-DE" sz="2800" dirty="0"/>
          </a:p>
        </p:txBody>
      </p:sp>
      <p:sp>
        <p:nvSpPr>
          <p:cNvPr id="69" name="Rechteck 68">
            <a:hlinkClick r:id="rId7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11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2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Tools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12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0541AAB6-A339-A74C-8BF4-216422638713}"/>
              </a:ext>
            </a:extLst>
          </p:cNvPr>
          <p:cNvGrpSpPr/>
          <p:nvPr/>
        </p:nvGrpSpPr>
        <p:grpSpPr>
          <a:xfrm>
            <a:off x="2011168" y="3406893"/>
            <a:ext cx="2869487" cy="1030578"/>
            <a:chOff x="2003419" y="5734317"/>
            <a:chExt cx="2869487" cy="1030578"/>
          </a:xfrm>
        </p:grpSpPr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91670F24-7265-0B47-965C-1A04B3FD5D44}"/>
                </a:ext>
              </a:extLst>
            </p:cNvPr>
            <p:cNvGrpSpPr/>
            <p:nvPr/>
          </p:nvGrpSpPr>
          <p:grpSpPr>
            <a:xfrm>
              <a:off x="2003419" y="5734317"/>
              <a:ext cx="2869487" cy="1030578"/>
              <a:chOff x="2019052" y="3422889"/>
              <a:chExt cx="2869487" cy="1030578"/>
            </a:xfrm>
          </p:grpSpPr>
          <p:sp>
            <p:nvSpPr>
              <p:cNvPr id="45" name="Abgerundetes Rechteck 44">
                <a:extLst>
                  <a:ext uri="{FF2B5EF4-FFF2-40B4-BE49-F238E27FC236}">
                    <a16:creationId xmlns:a16="http://schemas.microsoft.com/office/drawing/2014/main" id="{95393BFD-55AA-9640-9F60-F9A0C89B5161}"/>
                  </a:ext>
                </a:extLst>
              </p:cNvPr>
              <p:cNvSpPr/>
              <p:nvPr/>
            </p:nvSpPr>
            <p:spPr>
              <a:xfrm>
                <a:off x="2019052" y="3422889"/>
                <a:ext cx="2831517" cy="1030578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  <a:alpha val="3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4077DDC1-E3A3-3743-AEB7-5430E32D527E}"/>
                  </a:ext>
                </a:extLst>
              </p:cNvPr>
              <p:cNvSpPr txBox="1"/>
              <p:nvPr/>
            </p:nvSpPr>
            <p:spPr>
              <a:xfrm>
                <a:off x="2901639" y="3429073"/>
                <a:ext cx="198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Item number: 11186154</a:t>
                </a:r>
                <a:endParaRPr lang="de-DE" sz="2800" dirty="0"/>
              </a:p>
            </p:txBody>
          </p:sp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693A14BA-8F92-5B4E-BF6A-0F40AC4CCD52}"/>
                  </a:ext>
                </a:extLst>
              </p:cNvPr>
              <p:cNvSpPr txBox="1"/>
              <p:nvPr/>
            </p:nvSpPr>
            <p:spPr>
              <a:xfrm>
                <a:off x="2896743" y="3879417"/>
                <a:ext cx="8709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CHF 500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F8D3CA0F-F424-4142-AC39-792CF2884616}"/>
                  </a:ext>
                </a:extLst>
              </p:cNvPr>
              <p:cNvSpPr txBox="1"/>
              <p:nvPr/>
            </p:nvSpPr>
            <p:spPr>
              <a:xfrm>
                <a:off x="2895047" y="3659817"/>
                <a:ext cx="16671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lt1"/>
                    </a:solidFill>
                  </a:rPr>
                  <a:t>Period: 16 weeks</a:t>
                </a:r>
                <a:endParaRPr lang="de-DE" sz="1400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269233EA-6509-534C-93AA-A264725BECC2}"/>
                </a:ext>
              </a:extLst>
            </p:cNvPr>
            <p:cNvGrpSpPr/>
            <p:nvPr/>
          </p:nvGrpSpPr>
          <p:grpSpPr>
            <a:xfrm>
              <a:off x="2151623" y="5903594"/>
              <a:ext cx="741600" cy="741600"/>
              <a:chOff x="2151623" y="5903594"/>
              <a:chExt cx="741600" cy="741600"/>
            </a:xfrm>
          </p:grpSpPr>
          <p:sp>
            <p:nvSpPr>
              <p:cNvPr id="40" name="Rechteck 39">
                <a:extLst>
                  <a:ext uri="{FF2B5EF4-FFF2-40B4-BE49-F238E27FC236}">
                    <a16:creationId xmlns:a16="http://schemas.microsoft.com/office/drawing/2014/main" id="{D28F9559-8AD9-BD45-82BF-3AA170531C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51623" y="5903594"/>
                <a:ext cx="741600" cy="7416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pic>
            <p:nvPicPr>
              <p:cNvPr id="44" name="Grafik 43">
                <a:extLst>
                  <a:ext uri="{FF2B5EF4-FFF2-40B4-BE49-F238E27FC236}">
                    <a16:creationId xmlns:a16="http://schemas.microsoft.com/office/drawing/2014/main" id="{7F5F2A52-C625-8B4F-8992-E693D42419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8767" r="18767"/>
              <a:stretch/>
            </p:blipFill>
            <p:spPr>
              <a:xfrm>
                <a:off x="2215986" y="5950394"/>
                <a:ext cx="648000" cy="648000"/>
              </a:xfrm>
              <a:prstGeom prst="rect">
                <a:avLst/>
              </a:prstGeom>
            </p:spPr>
          </p:pic>
        </p:grp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Tool trolley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Hans Muster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16 </a:t>
              </a:r>
              <a:r>
                <a:rPr lang="de-CH" sz="1600" dirty="0" err="1">
                  <a:solidFill>
                    <a:schemeClr val="lt1"/>
                  </a:solidFill>
                </a:rPr>
                <a:t>Xample</a:t>
              </a:r>
              <a:r>
                <a:rPr lang="de-CH" sz="1600" dirty="0">
                  <a:solidFill>
                    <a:schemeClr val="lt1"/>
                  </a:solidFill>
                </a:rPr>
                <a:t> Street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muster@gmx.ch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39" y="4728401"/>
            <a:ext cx="29833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robust trolley tool case is the perfect all-round talent for all applications in and around the house.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Tools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2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BCDC21AC-67C5-884F-ACFD-2FDDD29B8423}"/>
              </a:ext>
            </a:extLst>
          </p:cNvPr>
          <p:cNvGrpSpPr/>
          <p:nvPr/>
        </p:nvGrpSpPr>
        <p:grpSpPr>
          <a:xfrm>
            <a:off x="2011168" y="3405832"/>
            <a:ext cx="2869487" cy="1030578"/>
            <a:chOff x="2019052" y="3422889"/>
            <a:chExt cx="2869487" cy="1030578"/>
          </a:xfrm>
        </p:grpSpPr>
        <p:sp>
          <p:nvSpPr>
            <p:cNvPr id="76" name="Abgerundetes Rechteck 75">
              <a:extLst>
                <a:ext uri="{FF2B5EF4-FFF2-40B4-BE49-F238E27FC236}">
                  <a16:creationId xmlns:a16="http://schemas.microsoft.com/office/drawing/2014/main" id="{CBBF7218-3BB0-EE49-A4D4-42B0D7C1DEAD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6485E0B9-A5FC-2945-959A-525C71F7361C}"/>
                </a:ext>
              </a:extLst>
            </p:cNvPr>
            <p:cNvSpPr txBox="1"/>
            <p:nvPr/>
          </p:nvSpPr>
          <p:spPr>
            <a:xfrm>
              <a:off x="2901639" y="3429077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11186163</a:t>
              </a:r>
              <a:endParaRPr lang="de-DE" sz="2800" dirty="0"/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38FB138C-5964-6843-BA0A-E4BCE50BCE70}"/>
                </a:ext>
              </a:extLst>
            </p:cNvPr>
            <p:cNvSpPr txBox="1"/>
            <p:nvPr/>
          </p:nvSpPr>
          <p:spPr>
            <a:xfrm>
              <a:off x="2896743" y="3879421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18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58719681-86DF-284C-A60A-48AC513DAF2C}"/>
                </a:ext>
              </a:extLst>
            </p:cNvPr>
            <p:cNvSpPr txBox="1"/>
            <p:nvPr/>
          </p:nvSpPr>
          <p:spPr>
            <a:xfrm>
              <a:off x="2895047" y="3659821"/>
              <a:ext cx="1438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3 months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82" name="Grafik 81">
            <a:extLst>
              <a:ext uri="{FF2B5EF4-FFF2-40B4-BE49-F238E27FC236}">
                <a16:creationId xmlns:a16="http://schemas.microsoft.com/office/drawing/2014/main" id="{45ACA25B-DA1C-A043-BEE8-580D602DD4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" t="1394" r="1074" b="1092"/>
          <a:stretch/>
        </p:blipFill>
        <p:spPr>
          <a:xfrm>
            <a:off x="2161302" y="3574178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Playmobil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Heaven </a:t>
              </a:r>
              <a:r>
                <a:rPr lang="de-CH" sz="1600" dirty="0">
                  <a:solidFill>
                    <a:schemeClr val="lt1"/>
                  </a:solidFill>
                </a:rPr>
                <a:t>Mitchell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Quartiere XX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Rom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heaven@gmail.com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chemeClr val="lt1"/>
                </a:solidFill>
              </a:rPr>
              <a:t>Playmobil</a:t>
            </a:r>
            <a:r>
              <a:rPr lang="en-GB" sz="1400" dirty="0">
                <a:solidFill>
                  <a:schemeClr val="lt1"/>
                </a:solidFill>
              </a:rPr>
              <a:t> is fun for young and old. You can let your creativity run free.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Toys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96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CFF25D9B-BC14-D646-83D1-95B85A642463}"/>
              </a:ext>
            </a:extLst>
          </p:cNvPr>
          <p:cNvGrpSpPr/>
          <p:nvPr/>
        </p:nvGrpSpPr>
        <p:grpSpPr>
          <a:xfrm>
            <a:off x="2011168" y="3398083"/>
            <a:ext cx="2869487" cy="1030578"/>
            <a:chOff x="2019052" y="3422889"/>
            <a:chExt cx="2869487" cy="1030578"/>
          </a:xfrm>
        </p:grpSpPr>
        <p:sp>
          <p:nvSpPr>
            <p:cNvPr id="63" name="Abgerundetes Rechteck 62">
              <a:extLst>
                <a:ext uri="{FF2B5EF4-FFF2-40B4-BE49-F238E27FC236}">
                  <a16:creationId xmlns:a16="http://schemas.microsoft.com/office/drawing/2014/main" id="{EDD9F79C-8889-3740-BA67-F76C91D7408C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7F439F6A-AEAD-B04C-A143-FC81EB605033}"/>
                </a:ext>
              </a:extLst>
            </p:cNvPr>
            <p:cNvSpPr txBox="1"/>
            <p:nvPr/>
          </p:nvSpPr>
          <p:spPr>
            <a:xfrm>
              <a:off x="2901639" y="3436824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11186193</a:t>
              </a:r>
              <a:endParaRPr lang="de-DE" sz="2800" dirty="0"/>
            </a:p>
          </p:txBody>
        </p:sp>
        <p:sp>
          <p:nvSpPr>
            <p:cNvPr id="72" name="Textfeld 71">
              <a:extLst>
                <a:ext uri="{FF2B5EF4-FFF2-40B4-BE49-F238E27FC236}">
                  <a16:creationId xmlns:a16="http://schemas.microsoft.com/office/drawing/2014/main" id="{6845A880-52D7-9643-8AA4-B8E6C5EF435E}"/>
                </a:ext>
              </a:extLst>
            </p:cNvPr>
            <p:cNvSpPr txBox="1"/>
            <p:nvPr/>
          </p:nvSpPr>
          <p:spPr>
            <a:xfrm>
              <a:off x="2896743" y="3887168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15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4" name="Textfeld 73">
              <a:extLst>
                <a:ext uri="{FF2B5EF4-FFF2-40B4-BE49-F238E27FC236}">
                  <a16:creationId xmlns:a16="http://schemas.microsoft.com/office/drawing/2014/main" id="{44A05EE4-01E6-C54B-9B77-422BED32261D}"/>
                </a:ext>
              </a:extLst>
            </p:cNvPr>
            <p:cNvSpPr txBox="1"/>
            <p:nvPr/>
          </p:nvSpPr>
          <p:spPr>
            <a:xfrm>
              <a:off x="2895047" y="3667568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6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75" name="Grafik 74">
            <a:extLst>
              <a:ext uri="{FF2B5EF4-FFF2-40B4-BE49-F238E27FC236}">
                <a16:creationId xmlns:a16="http://schemas.microsoft.com/office/drawing/2014/main" id="{60EAA324-11FD-6042-A708-16663036E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9" b="1149"/>
          <a:stretch/>
        </p:blipFill>
        <p:spPr>
          <a:xfrm>
            <a:off x="2151362" y="3558006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Barbie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John Johnson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Uccle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Bruxelles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john@gmail.com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39" y="4728401"/>
            <a:ext cx="29833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Barbie – the wish of every little girl! The Barbie </a:t>
            </a:r>
            <a:r>
              <a:rPr lang="en-GB" sz="1400" dirty="0" err="1">
                <a:solidFill>
                  <a:schemeClr val="lt1"/>
                </a:solidFill>
              </a:rPr>
              <a:t>Dreamtopia</a:t>
            </a:r>
            <a:r>
              <a:rPr lang="en-GB" sz="1400" dirty="0">
                <a:solidFill>
                  <a:schemeClr val="lt1"/>
                </a:solidFill>
              </a:rPr>
              <a:t> ball gown princess fires the imagination of kids.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Toys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67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5E2712CC-ECC4-3B4C-B089-EF6BABF31E34}"/>
              </a:ext>
            </a:extLst>
          </p:cNvPr>
          <p:cNvGrpSpPr/>
          <p:nvPr/>
        </p:nvGrpSpPr>
        <p:grpSpPr>
          <a:xfrm>
            <a:off x="2011168" y="3410073"/>
            <a:ext cx="2869487" cy="1030578"/>
            <a:chOff x="2019052" y="3422889"/>
            <a:chExt cx="2869487" cy="1030578"/>
          </a:xfrm>
        </p:grpSpPr>
        <p:sp>
          <p:nvSpPr>
            <p:cNvPr id="66" name="Abgerundetes Rechteck 65">
              <a:extLst>
                <a:ext uri="{FF2B5EF4-FFF2-40B4-BE49-F238E27FC236}">
                  <a16:creationId xmlns:a16="http://schemas.microsoft.com/office/drawing/2014/main" id="{7D621AC4-D498-9143-A12A-F0E2627D572F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50D0FAA5-8274-A646-9675-9718A421C396}"/>
                </a:ext>
              </a:extLst>
            </p:cNvPr>
            <p:cNvSpPr txBox="1"/>
            <p:nvPr/>
          </p:nvSpPr>
          <p:spPr>
            <a:xfrm>
              <a:off x="2901639" y="3429074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11136745</a:t>
              </a:r>
              <a:endParaRPr lang="de-DE" sz="2800" dirty="0"/>
            </a:p>
          </p:txBody>
        </p:sp>
        <p:sp>
          <p:nvSpPr>
            <p:cNvPr id="72" name="Textfeld 71">
              <a:extLst>
                <a:ext uri="{FF2B5EF4-FFF2-40B4-BE49-F238E27FC236}">
                  <a16:creationId xmlns:a16="http://schemas.microsoft.com/office/drawing/2014/main" id="{9EFF7A99-A1B1-0B41-B52D-E16045DDFF93}"/>
                </a:ext>
              </a:extLst>
            </p:cNvPr>
            <p:cNvSpPr txBox="1"/>
            <p:nvPr/>
          </p:nvSpPr>
          <p:spPr>
            <a:xfrm>
              <a:off x="2896743" y="3879418"/>
              <a:ext cx="87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7355858E-5274-004B-AFB2-0C8C123BA1CF}"/>
                </a:ext>
              </a:extLst>
            </p:cNvPr>
            <p:cNvSpPr txBox="1"/>
            <p:nvPr/>
          </p:nvSpPr>
          <p:spPr>
            <a:xfrm>
              <a:off x="2895047" y="3659818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10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74" name="Grafik 73">
            <a:extLst>
              <a:ext uri="{FF2B5EF4-FFF2-40B4-BE49-F238E27FC236}">
                <a16:creationId xmlns:a16="http://schemas.microsoft.com/office/drawing/2014/main" id="{B95C4C15-11D5-B549-8414-C22D78B0B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372" y="3579350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Lightning McQueen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>
                  <a:solidFill>
                    <a:schemeClr val="lt1"/>
                  </a:solidFill>
                </a:rPr>
                <a:t>Lian</a:t>
              </a:r>
              <a:r>
                <a:rPr lang="en-GB" sz="1600" dirty="0">
                  <a:solidFill>
                    <a:schemeClr val="lt1"/>
                  </a:solidFill>
                </a:rPr>
                <a:t> </a:t>
              </a:r>
              <a:r>
                <a:rPr lang="de-CH" sz="1600" dirty="0">
                  <a:solidFill>
                    <a:schemeClr val="lt1"/>
                  </a:solidFill>
                </a:rPr>
                <a:t>Patel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Geetbets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Bruxelles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lian@gmail.com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toy car with 2-channel radio remote control can do almost as many tricks as the film model.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Toys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9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2B244961-912C-ED48-BAA2-09236311D417}"/>
              </a:ext>
            </a:extLst>
          </p:cNvPr>
          <p:cNvGrpSpPr/>
          <p:nvPr/>
        </p:nvGrpSpPr>
        <p:grpSpPr>
          <a:xfrm>
            <a:off x="2011303" y="3410604"/>
            <a:ext cx="2869487" cy="1030578"/>
            <a:chOff x="2019052" y="3422889"/>
            <a:chExt cx="2869487" cy="1030578"/>
          </a:xfrm>
        </p:grpSpPr>
        <p:sp>
          <p:nvSpPr>
            <p:cNvPr id="55" name="Abgerundetes Rechteck 54">
              <a:extLst>
                <a:ext uri="{FF2B5EF4-FFF2-40B4-BE49-F238E27FC236}">
                  <a16:creationId xmlns:a16="http://schemas.microsoft.com/office/drawing/2014/main" id="{2180530C-86AC-AD4D-8C7A-8D152B7D00BA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E0A99522-CF4C-9E44-9DC6-4CD053B279D8}"/>
                </a:ext>
              </a:extLst>
            </p:cNvPr>
            <p:cNvSpPr txBox="1"/>
            <p:nvPr/>
          </p:nvSpPr>
          <p:spPr>
            <a:xfrm>
              <a:off x="2901639" y="3429074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11115798</a:t>
              </a:r>
              <a:endParaRPr lang="de-DE" sz="2800" dirty="0"/>
            </a:p>
          </p:txBody>
        </p:sp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id="{B1B3BDAC-C9DD-EE49-801A-215CD653F637}"/>
                </a:ext>
              </a:extLst>
            </p:cNvPr>
            <p:cNvSpPr txBox="1"/>
            <p:nvPr/>
          </p:nvSpPr>
          <p:spPr>
            <a:xfrm>
              <a:off x="2896743" y="3879418"/>
              <a:ext cx="10320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1000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537397F5-6C8B-8747-92EF-D6190C898197}"/>
                </a:ext>
              </a:extLst>
            </p:cNvPr>
            <p:cNvSpPr txBox="1"/>
            <p:nvPr/>
          </p:nvSpPr>
          <p:spPr>
            <a:xfrm>
              <a:off x="2895047" y="3659818"/>
              <a:ext cx="1438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2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79" name="Grafik 78">
            <a:extLst>
              <a:ext uri="{FF2B5EF4-FFF2-40B4-BE49-F238E27FC236}">
                <a16:creationId xmlns:a16="http://schemas.microsoft.com/office/drawing/2014/main" id="{D351DFAD-5230-E849-A909-76D2635B35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03" r="12403"/>
          <a:stretch/>
        </p:blipFill>
        <p:spPr>
          <a:xfrm>
            <a:off x="2161437" y="3574756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Oldtimer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Edgar </a:t>
              </a:r>
              <a:r>
                <a:rPr lang="de-CH" sz="1600" dirty="0">
                  <a:solidFill>
                    <a:schemeClr val="lt1"/>
                  </a:solidFill>
                </a:rPr>
                <a:t>Lewis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Borough </a:t>
              </a:r>
              <a:r>
                <a:rPr lang="de-CH" sz="1600" dirty="0" err="1">
                  <a:solidFill>
                    <a:schemeClr val="lt1"/>
                  </a:solidFill>
                </a:rPr>
                <a:t>of</a:t>
              </a:r>
              <a:r>
                <a:rPr lang="de-CH" sz="1600" dirty="0">
                  <a:solidFill>
                    <a:schemeClr val="lt1"/>
                  </a:solidFill>
                </a:rPr>
                <a:t> </a:t>
              </a:r>
              <a:r>
                <a:rPr lang="de-CH" sz="1600" dirty="0" err="1">
                  <a:solidFill>
                    <a:schemeClr val="lt1"/>
                  </a:solidFill>
                </a:rPr>
                <a:t>Camden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edgar@gmail.uk.com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39" y="4728401"/>
            <a:ext cx="2859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MINI Cooper with airbag and root wood equipment in professionally restored condition.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Vehicles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88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7C6B667C-3F60-EC4A-A7DE-E60369D41BB2}"/>
              </a:ext>
            </a:extLst>
          </p:cNvPr>
          <p:cNvGrpSpPr/>
          <p:nvPr/>
        </p:nvGrpSpPr>
        <p:grpSpPr>
          <a:xfrm>
            <a:off x="2011168" y="3421327"/>
            <a:ext cx="2869487" cy="1032140"/>
            <a:chOff x="2019052" y="3421327"/>
            <a:chExt cx="2869487" cy="1032140"/>
          </a:xfrm>
        </p:grpSpPr>
        <p:sp>
          <p:nvSpPr>
            <p:cNvPr id="43" name="Abgerundetes Rechteck 42">
              <a:extLst>
                <a:ext uri="{FF2B5EF4-FFF2-40B4-BE49-F238E27FC236}">
                  <a16:creationId xmlns:a16="http://schemas.microsoft.com/office/drawing/2014/main" id="{84A99928-9844-8B46-AC68-2AA2440686A1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C94E0C03-9571-DB4E-AFFC-21BE45F720DC}"/>
                </a:ext>
              </a:extLst>
            </p:cNvPr>
            <p:cNvSpPr txBox="1"/>
            <p:nvPr/>
          </p:nvSpPr>
          <p:spPr>
            <a:xfrm>
              <a:off x="2901639" y="3421327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11137925</a:t>
              </a:r>
              <a:endParaRPr lang="de-DE" sz="2800" dirty="0"/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632D5C9F-2F39-7F42-A877-440D60970BAB}"/>
                </a:ext>
              </a:extLst>
            </p:cNvPr>
            <p:cNvSpPr txBox="1"/>
            <p:nvPr/>
          </p:nvSpPr>
          <p:spPr>
            <a:xfrm>
              <a:off x="2896743" y="3871671"/>
              <a:ext cx="1039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2500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4F514D2C-A156-F54D-B8FC-AD127F851AB7}"/>
                </a:ext>
              </a:extLst>
            </p:cNvPr>
            <p:cNvSpPr txBox="1"/>
            <p:nvPr/>
          </p:nvSpPr>
          <p:spPr>
            <a:xfrm>
              <a:off x="2895047" y="3652071"/>
              <a:ext cx="1363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6 weeks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52" name="Grafik 51">
            <a:extLst>
              <a:ext uri="{FF2B5EF4-FFF2-40B4-BE49-F238E27FC236}">
                <a16:creationId xmlns:a16="http://schemas.microsoft.com/office/drawing/2014/main" id="{85D87A0D-6CC9-5D4B-92D8-6CFE672357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58" r="17458"/>
          <a:stretch/>
        </p:blipFill>
        <p:spPr>
          <a:xfrm>
            <a:off x="2159778" y="3582812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Minibus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Richard </a:t>
              </a:r>
              <a:r>
                <a:rPr lang="de-CH" sz="1600" dirty="0">
                  <a:solidFill>
                    <a:schemeClr val="lt1"/>
                  </a:solidFill>
                </a:rPr>
                <a:t>Hughes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Walworth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richard@hht.uk.com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A vehicle with comfort chassis, automat, extra-long with nine seats.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Vehicles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D6632A0D-FBA6-D349-8650-F11B4B49DCB7}"/>
              </a:ext>
            </a:extLst>
          </p:cNvPr>
          <p:cNvGrpSpPr/>
          <p:nvPr/>
        </p:nvGrpSpPr>
        <p:grpSpPr>
          <a:xfrm>
            <a:off x="2011168" y="3415930"/>
            <a:ext cx="2869487" cy="1030578"/>
            <a:chOff x="2019052" y="3422889"/>
            <a:chExt cx="2869487" cy="1030578"/>
          </a:xfrm>
        </p:grpSpPr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1042DA35-567B-9049-A6A3-5005DC977A45}"/>
                </a:ext>
              </a:extLst>
            </p:cNvPr>
            <p:cNvSpPr/>
            <p:nvPr/>
          </p:nvSpPr>
          <p:spPr>
            <a:xfrm>
              <a:off x="2019052" y="3422889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E41CB046-1943-B14D-8952-70A0136668AB}"/>
                </a:ext>
              </a:extLst>
            </p:cNvPr>
            <p:cNvSpPr txBox="1"/>
            <p:nvPr/>
          </p:nvSpPr>
          <p:spPr>
            <a:xfrm>
              <a:off x="2901639" y="3429074"/>
              <a:ext cx="1986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Item number: 11171652</a:t>
              </a:r>
              <a:endParaRPr lang="de-DE" sz="2800" dirty="0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FD2D678C-F740-A142-993C-877B6DA8DE44}"/>
                </a:ext>
              </a:extLst>
            </p:cNvPr>
            <p:cNvSpPr txBox="1"/>
            <p:nvPr/>
          </p:nvSpPr>
          <p:spPr>
            <a:xfrm>
              <a:off x="2896743" y="3879418"/>
              <a:ext cx="11252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CHF 10000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445B6299-0B12-B142-A505-127A0BF1E431}"/>
                </a:ext>
              </a:extLst>
            </p:cNvPr>
            <p:cNvSpPr txBox="1"/>
            <p:nvPr/>
          </p:nvSpPr>
          <p:spPr>
            <a:xfrm>
              <a:off x="2895047" y="3659818"/>
              <a:ext cx="1667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lt1"/>
                  </a:solidFill>
                </a:rPr>
                <a:t>Period: 1 year</a:t>
              </a:r>
              <a:endParaRPr lang="de-DE" sz="1400" dirty="0">
                <a:solidFill>
                  <a:schemeClr val="lt1"/>
                </a:solidFill>
              </a:endParaRPr>
            </a:p>
          </p:txBody>
        </p:sp>
      </p:grpSp>
      <p:pic>
        <p:nvPicPr>
          <p:cNvPr id="40" name="Grafik 39">
            <a:extLst>
              <a:ext uri="{FF2B5EF4-FFF2-40B4-BE49-F238E27FC236}">
                <a16:creationId xmlns:a16="http://schemas.microsoft.com/office/drawing/2014/main" id="{FD4B21E8-36DC-CF4E-BB16-2EAE92206E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86" t="2555" r="23708" b="-2555"/>
          <a:stretch/>
        </p:blipFill>
        <p:spPr>
          <a:xfrm>
            <a:off x="2163133" y="3590849"/>
            <a:ext cx="741600" cy="7416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Camper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0458DB-61A2-4748-AB11-8CE9111D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id="{462730E5-FE53-8440-9C40-1FAAB81A204A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/>
            <a:extLst>
              <a:ext uri="{FF2B5EF4-FFF2-40B4-BE49-F238E27FC236}">
                <a16:creationId xmlns:a16="http://schemas.microsoft.com/office/drawing/2014/main" id="{1665F4AF-089F-2944-956D-E90209B74E1C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1233160C-F8A9-FD4F-9F54-54149F1BED58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393BFA8A-D9D3-BB43-A943-7AE339E454C7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497194B-2815-D247-A4DB-60BDAC7F729E}"/>
              </a:ext>
            </a:extLst>
          </p:cNvPr>
          <p:cNvGrpSpPr/>
          <p:nvPr/>
        </p:nvGrpSpPr>
        <p:grpSpPr>
          <a:xfrm>
            <a:off x="2019052" y="5551689"/>
            <a:ext cx="3010147" cy="1031639"/>
            <a:chOff x="2011429" y="4577733"/>
            <a:chExt cx="3010147" cy="1031639"/>
          </a:xfrm>
        </p:grpSpPr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9B56032-1862-5646-BFD6-95382F310BCA}"/>
                </a:ext>
              </a:extLst>
            </p:cNvPr>
            <p:cNvSpPr/>
            <p:nvPr/>
          </p:nvSpPr>
          <p:spPr>
            <a:xfrm>
              <a:off x="2011429" y="4577733"/>
              <a:ext cx="2831517" cy="103057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397DE14C-6D76-0642-BFC6-92AAA3A1C7E8}"/>
                </a:ext>
              </a:extLst>
            </p:cNvPr>
            <p:cNvSpPr txBox="1"/>
            <p:nvPr/>
          </p:nvSpPr>
          <p:spPr>
            <a:xfrm>
              <a:off x="2068187" y="458187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Name</a:t>
              </a:r>
              <a:endParaRPr lang="de-DE" dirty="0"/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BE052416-4356-3F4D-A5CB-604377466212}"/>
                </a:ext>
              </a:extLst>
            </p:cNvPr>
            <p:cNvSpPr txBox="1"/>
            <p:nvPr/>
          </p:nvSpPr>
          <p:spPr>
            <a:xfrm>
              <a:off x="2960176" y="458187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Max </a:t>
              </a:r>
              <a:r>
                <a:rPr lang="de-CH" sz="1600" dirty="0">
                  <a:solidFill>
                    <a:schemeClr val="lt1"/>
                  </a:solidFill>
                </a:rPr>
                <a:t>Moore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A9E9FF9F-A046-8A48-8732-D93EF55DB753}"/>
                </a:ext>
              </a:extLst>
            </p:cNvPr>
            <p:cNvSpPr txBox="1"/>
            <p:nvPr/>
          </p:nvSpPr>
          <p:spPr>
            <a:xfrm>
              <a:off x="2068187" y="4812345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Street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9D86C749-AD12-5E4C-9123-C15A76811439}"/>
                </a:ext>
              </a:extLst>
            </p:cNvPr>
            <p:cNvSpPr txBox="1"/>
            <p:nvPr/>
          </p:nvSpPr>
          <p:spPr>
            <a:xfrm>
              <a:off x="2960175" y="4812345"/>
              <a:ext cx="2061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15 Old Town</a:t>
              </a:r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E96842AE-A097-CB47-B284-DA1E6D4371AF}"/>
                </a:ext>
              </a:extLst>
            </p:cNvPr>
            <p:cNvSpPr txBox="1"/>
            <p:nvPr/>
          </p:nvSpPr>
          <p:spPr>
            <a:xfrm>
              <a:off x="2068187" y="5042293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Place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F430EBF6-6CDC-F64D-9F2C-05D0A72617B0}"/>
                </a:ext>
              </a:extLst>
            </p:cNvPr>
            <p:cNvSpPr txBox="1"/>
            <p:nvPr/>
          </p:nvSpPr>
          <p:spPr>
            <a:xfrm>
              <a:off x="2960176" y="5042293"/>
              <a:ext cx="1874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>
                  <a:solidFill>
                    <a:schemeClr val="lt1"/>
                  </a:solidFill>
                </a:rPr>
                <a:t>London</a:t>
              </a:r>
              <a:endParaRPr lang="de-DE" dirty="0"/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BE16E66-D4B7-1444-B1C3-63DD690920AC}"/>
                </a:ext>
              </a:extLst>
            </p:cNvPr>
            <p:cNvSpPr txBox="1"/>
            <p:nvPr/>
          </p:nvSpPr>
          <p:spPr>
            <a:xfrm>
              <a:off x="2068187" y="5270818"/>
              <a:ext cx="891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lt1"/>
                  </a:solidFill>
                </a:rPr>
                <a:t>Mail</a:t>
              </a:r>
              <a:endParaRPr lang="de-DE" sz="1600" dirty="0">
                <a:solidFill>
                  <a:schemeClr val="lt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D1044A8E-AD28-4E48-96D4-B90266660D71}"/>
                </a:ext>
              </a:extLst>
            </p:cNvPr>
            <p:cNvSpPr txBox="1"/>
            <p:nvPr/>
          </p:nvSpPr>
          <p:spPr>
            <a:xfrm>
              <a:off x="2960176" y="5270818"/>
              <a:ext cx="1937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>
                  <a:solidFill>
                    <a:schemeClr val="lt1"/>
                  </a:solidFill>
                </a:rPr>
                <a:t>max@zzq.uk.com</a:t>
              </a:r>
              <a:endParaRPr lang="de-DE" dirty="0"/>
            </a:p>
          </p:txBody>
        </p:sp>
      </p:grp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EFDE19D5-5B38-0A47-8FA5-58D0C10FE5D4}"/>
              </a:ext>
            </a:extLst>
          </p:cNvPr>
          <p:cNvSpPr/>
          <p:nvPr/>
        </p:nvSpPr>
        <p:spPr>
          <a:xfrm>
            <a:off x="2008316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Watchlist</a:t>
            </a:r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33EEA645-1D24-404F-871B-879057A44E4D}"/>
              </a:ext>
            </a:extLst>
          </p:cNvPr>
          <p:cNvSpPr/>
          <p:nvPr/>
        </p:nvSpPr>
        <p:spPr>
          <a:xfrm>
            <a:off x="3495878" y="6691113"/>
            <a:ext cx="1347068" cy="255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Borrow</a:t>
            </a:r>
          </a:p>
        </p:txBody>
      </p:sp>
      <p:sp>
        <p:nvSpPr>
          <p:cNvPr id="65" name="Abgerundetes Rechteck 64">
            <a:extLst>
              <a:ext uri="{FF2B5EF4-FFF2-40B4-BE49-F238E27FC236}">
                <a16:creationId xmlns:a16="http://schemas.microsoft.com/office/drawing/2014/main" id="{7C7DFE31-DCAB-A949-90CD-74AB2C90B016}"/>
              </a:ext>
            </a:extLst>
          </p:cNvPr>
          <p:cNvSpPr/>
          <p:nvPr/>
        </p:nvSpPr>
        <p:spPr>
          <a:xfrm>
            <a:off x="2019052" y="4487289"/>
            <a:ext cx="2831517" cy="1030578"/>
          </a:xfrm>
          <a:prstGeom prst="round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F05EDB7-D3E7-A647-80B3-A80F7CA42B20}"/>
              </a:ext>
            </a:extLst>
          </p:cNvPr>
          <p:cNvSpPr txBox="1"/>
          <p:nvPr/>
        </p:nvSpPr>
        <p:spPr>
          <a:xfrm>
            <a:off x="2028441" y="4487666"/>
            <a:ext cx="281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Description:</a:t>
            </a:r>
            <a:endParaRPr lang="de-DE" sz="28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7EF2FFA-EC8B-9D49-8D52-13864AAA43B8}"/>
              </a:ext>
            </a:extLst>
          </p:cNvPr>
          <p:cNvSpPr txBox="1"/>
          <p:nvPr/>
        </p:nvSpPr>
        <p:spPr>
          <a:xfrm>
            <a:off x="2045840" y="4728401"/>
            <a:ext cx="281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The camper is perfectly equipped with plates and two double beds as well as kitchen and toilette.</a:t>
            </a:r>
            <a:endParaRPr lang="de-DE" sz="2800" dirty="0"/>
          </a:p>
        </p:txBody>
      </p:sp>
      <p:sp>
        <p:nvSpPr>
          <p:cNvPr id="69" name="Rechteck 68">
            <a:hlinkClick r:id="rId5" action="ppaction://hlinksldjump"/>
            <a:extLst>
              <a:ext uri="{FF2B5EF4-FFF2-40B4-BE49-F238E27FC236}">
                <a16:creationId xmlns:a16="http://schemas.microsoft.com/office/drawing/2014/main" id="{36A0C40F-167D-AC44-8184-6D46EE8224DC}"/>
              </a:ext>
            </a:extLst>
          </p:cNvPr>
          <p:cNvSpPr/>
          <p:nvPr/>
        </p:nvSpPr>
        <p:spPr>
          <a:xfrm>
            <a:off x="198340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29E623B2-42FD-734E-BF8F-05904CB3FC62}"/>
              </a:ext>
            </a:extLst>
          </p:cNvPr>
          <p:cNvSpPr/>
          <p:nvPr/>
        </p:nvSpPr>
        <p:spPr>
          <a:xfrm>
            <a:off x="3483420" y="6630008"/>
            <a:ext cx="1371984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>
            <a:hlinkClick r:id="rId10" action="ppaction://hlinksldjump"/>
            <a:extLst>
              <a:ext uri="{FF2B5EF4-FFF2-40B4-BE49-F238E27FC236}">
                <a16:creationId xmlns:a16="http://schemas.microsoft.com/office/drawing/2014/main" id="{CFD9147F-2387-F94E-9444-8B0583D38FF0}"/>
              </a:ext>
            </a:extLst>
          </p:cNvPr>
          <p:cNvSpPr/>
          <p:nvPr/>
        </p:nvSpPr>
        <p:spPr>
          <a:xfrm>
            <a:off x="2003419" y="2645082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FB85724-2CB0-3B41-AAB2-DA2BC3D9BBB5}"/>
              </a:ext>
            </a:extLst>
          </p:cNvPr>
          <p:cNvSpPr txBox="1"/>
          <p:nvPr/>
        </p:nvSpPr>
        <p:spPr>
          <a:xfrm>
            <a:off x="2895047" y="4116359"/>
            <a:ext cx="195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Category: Vehicles</a:t>
            </a:r>
            <a:endParaRPr lang="de-DE" sz="1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Operating instructions </a:t>
            </a:r>
          </a:p>
        </p:txBody>
      </p:sp>
      <p:sp>
        <p:nvSpPr>
          <p:cNvPr id="11" name="Rechteck 10">
            <a:hlinkClick r:id="rId2" action="ppaction://hlinksldjump"/>
            <a:extLst>
              <a:ext uri="{FF2B5EF4-FFF2-40B4-BE49-F238E27FC236}">
                <a16:creationId xmlns:a16="http://schemas.microsoft.com/office/drawing/2014/main" id="{EC469A96-8848-6143-ADBF-CB0C52CDA29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3" action="ppaction://hlinksldjump"/>
            <a:extLst>
              <a:ext uri="{FF2B5EF4-FFF2-40B4-BE49-F238E27FC236}">
                <a16:creationId xmlns:a16="http://schemas.microsoft.com/office/drawing/2014/main" id="{5F408571-9D47-CF4B-BB0F-2ED59C64FBBB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4" action="ppaction://hlinksldjump"/>
            <a:extLst>
              <a:ext uri="{FF2B5EF4-FFF2-40B4-BE49-F238E27FC236}">
                <a16:creationId xmlns:a16="http://schemas.microsoft.com/office/drawing/2014/main" id="{2D749CCF-E5F6-E64A-B56C-890004B93019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6D241B46-E88A-C849-8CC0-0CA6864F1F8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138AFDC-FC11-694D-8720-2EB90D888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4" action="ppaction://hlinksldjump"/>
            <a:extLst>
              <a:ext uri="{FF2B5EF4-FFF2-40B4-BE49-F238E27FC236}">
                <a16:creationId xmlns:a16="http://schemas.microsoft.com/office/drawing/2014/main" id="{70A5EA05-A473-8240-936A-F454A7D7EA73}"/>
              </a:ext>
            </a:extLst>
          </p:cNvPr>
          <p:cNvSpPr/>
          <p:nvPr/>
        </p:nvSpPr>
        <p:spPr>
          <a:xfrm>
            <a:off x="2003419" y="2628433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34F79412-4A0A-6845-B5F3-7A9F6A58927A}"/>
              </a:ext>
            </a:extLst>
          </p:cNvPr>
          <p:cNvSpPr/>
          <p:nvPr/>
        </p:nvSpPr>
        <p:spPr>
          <a:xfrm>
            <a:off x="2024680" y="3422888"/>
            <a:ext cx="2825889" cy="3254245"/>
          </a:xfrm>
          <a:prstGeom prst="roundRect">
            <a:avLst>
              <a:gd name="adj" fmla="val 5693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DE" sz="8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207A9A0-6E82-7840-B0CC-F311DAA25CF1}"/>
              </a:ext>
            </a:extLst>
          </p:cNvPr>
          <p:cNvSpPr txBox="1"/>
          <p:nvPr/>
        </p:nvSpPr>
        <p:spPr>
          <a:xfrm>
            <a:off x="2024680" y="3422889"/>
            <a:ext cx="282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lt1"/>
                </a:solidFill>
              </a:rPr>
              <a:t>How you use this app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7377E0D-E166-9F41-A03D-92E3FE001523}"/>
              </a:ext>
            </a:extLst>
          </p:cNvPr>
          <p:cNvSpPr txBox="1"/>
          <p:nvPr/>
        </p:nvSpPr>
        <p:spPr>
          <a:xfrm>
            <a:off x="2024680" y="3761443"/>
            <a:ext cx="282588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If you are looking for certain items, you can enter the name of the product on the start page under search. </a:t>
            </a:r>
          </a:p>
          <a:p>
            <a:r>
              <a:rPr lang="en-GB" sz="1400" dirty="0">
                <a:solidFill>
                  <a:schemeClr val="lt1"/>
                </a:solidFill>
              </a:rPr>
              <a:t>The borrowing is free of charge. The displayed price is only a deposit. If you return the item to the lender, you will get your money back in return. </a:t>
            </a:r>
            <a:br>
              <a:rPr lang="en-GB" sz="1400" dirty="0">
                <a:solidFill>
                  <a:schemeClr val="lt1"/>
                </a:solidFill>
              </a:rPr>
            </a:br>
            <a:r>
              <a:rPr lang="en-GB" sz="1400" dirty="0">
                <a:solidFill>
                  <a:schemeClr val="lt1"/>
                </a:solidFill>
              </a:rPr>
              <a:t>The time limit shows you the maximum time you are allowed to own the item. This period can be viewed individually with the lender.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7C8FE23-256D-2F4A-9A58-3423114B06F6}"/>
              </a:ext>
            </a:extLst>
          </p:cNvPr>
          <p:cNvSpPr txBox="1"/>
          <p:nvPr/>
        </p:nvSpPr>
        <p:spPr>
          <a:xfrm>
            <a:off x="2182397" y="6723323"/>
            <a:ext cx="4939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DFAE267-445A-0C46-A94D-E99E5F0FD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24680" y="6758667"/>
            <a:ext cx="244800" cy="201037"/>
          </a:xfrm>
          <a:prstGeom prst="rect">
            <a:avLst/>
          </a:prstGeom>
        </p:spPr>
      </p:pic>
      <p:sp>
        <p:nvSpPr>
          <p:cNvPr id="21" name="Rechteck 20">
            <a:hlinkClick r:id="rId8" action="ppaction://hlinksldjump"/>
            <a:extLst>
              <a:ext uri="{FF2B5EF4-FFF2-40B4-BE49-F238E27FC236}">
                <a16:creationId xmlns:a16="http://schemas.microsoft.com/office/drawing/2014/main" id="{DC3933B4-8A7E-7E4C-BB5D-470AC4CBC7E5}"/>
              </a:ext>
            </a:extLst>
          </p:cNvPr>
          <p:cNvSpPr/>
          <p:nvPr/>
        </p:nvSpPr>
        <p:spPr>
          <a:xfrm>
            <a:off x="2005287" y="6708792"/>
            <a:ext cx="613305" cy="276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15B2DE7-8A8C-2B43-8828-4BC46FA9E677}"/>
              </a:ext>
            </a:extLst>
          </p:cNvPr>
          <p:cNvSpPr txBox="1"/>
          <p:nvPr/>
        </p:nvSpPr>
        <p:spPr>
          <a:xfrm>
            <a:off x="4237264" y="6723323"/>
            <a:ext cx="6133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38BA184A-272F-4347-88EB-FAE3D0E3AD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4657" y="6751808"/>
            <a:ext cx="245912" cy="201950"/>
          </a:xfrm>
          <a:prstGeom prst="rect">
            <a:avLst/>
          </a:prstGeom>
        </p:spPr>
      </p:pic>
      <p:sp>
        <p:nvSpPr>
          <p:cNvPr id="25" name="Rechteck 24">
            <a:hlinkClick r:id="rId9" action="ppaction://hlinksldjump"/>
            <a:extLst>
              <a:ext uri="{FF2B5EF4-FFF2-40B4-BE49-F238E27FC236}">
                <a16:creationId xmlns:a16="http://schemas.microsoft.com/office/drawing/2014/main" id="{95F1F385-E15F-A74E-B864-FD0EF6719DA0}"/>
              </a:ext>
            </a:extLst>
          </p:cNvPr>
          <p:cNvSpPr/>
          <p:nvPr/>
        </p:nvSpPr>
        <p:spPr>
          <a:xfrm>
            <a:off x="4237263" y="6723322"/>
            <a:ext cx="613305" cy="276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26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0F12436-E880-A149-B1FF-8DA9B4ECC4D6}"/>
              </a:ext>
            </a:extLst>
          </p:cNvPr>
          <p:cNvSpPr txBox="1"/>
          <p:nvPr/>
        </p:nvSpPr>
        <p:spPr>
          <a:xfrm>
            <a:off x="1941633" y="2913933"/>
            <a:ext cx="296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Operating instructions </a:t>
            </a:r>
          </a:p>
        </p:txBody>
      </p:sp>
      <p:sp>
        <p:nvSpPr>
          <p:cNvPr id="11" name="Rechteck 10">
            <a:hlinkClick r:id="rId2" action="ppaction://hlinksldjump"/>
            <a:extLst>
              <a:ext uri="{FF2B5EF4-FFF2-40B4-BE49-F238E27FC236}">
                <a16:creationId xmlns:a16="http://schemas.microsoft.com/office/drawing/2014/main" id="{EC469A96-8848-6143-ADBF-CB0C52CDA29E}"/>
              </a:ext>
            </a:extLst>
          </p:cNvPr>
          <p:cNvSpPr/>
          <p:nvPr/>
        </p:nvSpPr>
        <p:spPr>
          <a:xfrm>
            <a:off x="2763475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hlinkClick r:id="rId3" action="ppaction://hlinksldjump"/>
            <a:extLst>
              <a:ext uri="{FF2B5EF4-FFF2-40B4-BE49-F238E27FC236}">
                <a16:creationId xmlns:a16="http://schemas.microsoft.com/office/drawing/2014/main" id="{5F408571-9D47-CF4B-BB0F-2ED59C64FBBB}"/>
              </a:ext>
            </a:extLst>
          </p:cNvPr>
          <p:cNvSpPr/>
          <p:nvPr/>
        </p:nvSpPr>
        <p:spPr>
          <a:xfrm>
            <a:off x="2008319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hlinkClick r:id="rId4" action="ppaction://hlinksldjump"/>
            <a:extLst>
              <a:ext uri="{FF2B5EF4-FFF2-40B4-BE49-F238E27FC236}">
                <a16:creationId xmlns:a16="http://schemas.microsoft.com/office/drawing/2014/main" id="{2D749CCF-E5F6-E64A-B56C-890004B93019}"/>
              </a:ext>
            </a:extLst>
          </p:cNvPr>
          <p:cNvSpPr/>
          <p:nvPr/>
        </p:nvSpPr>
        <p:spPr>
          <a:xfrm>
            <a:off x="4333736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6D241B46-E88A-C849-8CC0-0CA6864F1F82}"/>
              </a:ext>
            </a:extLst>
          </p:cNvPr>
          <p:cNvSpPr/>
          <p:nvPr/>
        </p:nvSpPr>
        <p:spPr>
          <a:xfrm>
            <a:off x="3548201" y="7124533"/>
            <a:ext cx="516833" cy="429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138AFDC-FC11-694D-8720-2EB90D888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8187" y="2686200"/>
            <a:ext cx="319006" cy="261977"/>
          </a:xfrm>
          <a:prstGeom prst="rect">
            <a:avLst/>
          </a:prstGeom>
        </p:spPr>
      </p:pic>
      <p:sp>
        <p:nvSpPr>
          <p:cNvPr id="16" name="Rechteck 15">
            <a:hlinkClick r:id="rId4" action="ppaction://hlinksldjump"/>
            <a:extLst>
              <a:ext uri="{FF2B5EF4-FFF2-40B4-BE49-F238E27FC236}">
                <a16:creationId xmlns:a16="http://schemas.microsoft.com/office/drawing/2014/main" id="{70A5EA05-A473-8240-936A-F454A7D7EA73}"/>
              </a:ext>
            </a:extLst>
          </p:cNvPr>
          <p:cNvSpPr/>
          <p:nvPr/>
        </p:nvSpPr>
        <p:spPr>
          <a:xfrm>
            <a:off x="2003419" y="2628433"/>
            <a:ext cx="448542" cy="36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34F79412-4A0A-6845-B5F3-7A9F6A58927A}"/>
              </a:ext>
            </a:extLst>
          </p:cNvPr>
          <p:cNvSpPr/>
          <p:nvPr/>
        </p:nvSpPr>
        <p:spPr>
          <a:xfrm>
            <a:off x="2024680" y="3422888"/>
            <a:ext cx="2825889" cy="3254245"/>
          </a:xfrm>
          <a:prstGeom prst="roundRect">
            <a:avLst>
              <a:gd name="adj" fmla="val 5693"/>
            </a:avLst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DE" sz="8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207A9A0-6E82-7840-B0CC-F311DAA25CF1}"/>
              </a:ext>
            </a:extLst>
          </p:cNvPr>
          <p:cNvSpPr txBox="1"/>
          <p:nvPr/>
        </p:nvSpPr>
        <p:spPr>
          <a:xfrm>
            <a:off x="2024680" y="3422889"/>
            <a:ext cx="282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lt1"/>
                </a:solidFill>
              </a:rPr>
              <a:t>How you use this app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7377E0D-E166-9F41-A03D-92E3FE001523}"/>
              </a:ext>
            </a:extLst>
          </p:cNvPr>
          <p:cNvSpPr txBox="1"/>
          <p:nvPr/>
        </p:nvSpPr>
        <p:spPr>
          <a:xfrm>
            <a:off x="2024680" y="3761443"/>
            <a:ext cx="28258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lt1"/>
                </a:solidFill>
              </a:rPr>
              <a:t>Of course you can also lend things yourself. You can go to the icon rent and enter your item there. It will be sent to the SHARE-it team for approval.</a:t>
            </a:r>
          </a:p>
          <a:p>
            <a:r>
              <a:rPr lang="en-GB" sz="1400" dirty="0">
                <a:solidFill>
                  <a:schemeClr val="lt1"/>
                </a:solidFill>
              </a:rPr>
              <a:t>To use the app, you have to register for free. Your e-mail address will not be used for advertising purposes and will be used to contact you.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7C8FE23-256D-2F4A-9A58-3423114B06F6}"/>
              </a:ext>
            </a:extLst>
          </p:cNvPr>
          <p:cNvSpPr txBox="1"/>
          <p:nvPr/>
        </p:nvSpPr>
        <p:spPr>
          <a:xfrm>
            <a:off x="2182397" y="6723323"/>
            <a:ext cx="4939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DFAE267-445A-0C46-A94D-E99E5F0FD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21" b="95918" l="9777" r="896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24680" y="6758667"/>
            <a:ext cx="244800" cy="201037"/>
          </a:xfrm>
          <a:prstGeom prst="rect">
            <a:avLst/>
          </a:prstGeom>
        </p:spPr>
      </p:pic>
      <p:sp>
        <p:nvSpPr>
          <p:cNvPr id="21" name="Rechteck 20">
            <a:hlinkClick r:id="rId8" action="ppaction://hlinksldjump"/>
            <a:extLst>
              <a:ext uri="{FF2B5EF4-FFF2-40B4-BE49-F238E27FC236}">
                <a16:creationId xmlns:a16="http://schemas.microsoft.com/office/drawing/2014/main" id="{DC3933B4-8A7E-7E4C-BB5D-470AC4CBC7E5}"/>
              </a:ext>
            </a:extLst>
          </p:cNvPr>
          <p:cNvSpPr/>
          <p:nvPr/>
        </p:nvSpPr>
        <p:spPr>
          <a:xfrm>
            <a:off x="2005287" y="6708792"/>
            <a:ext cx="613305" cy="276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09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2340</Words>
  <Application>Microsoft Macintosh PowerPoint</Application>
  <PresentationFormat>A4-Papier (210 x 297 mm)</PresentationFormat>
  <Paragraphs>784</Paragraphs>
  <Slides>60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Lars Kläusler</dc:creator>
  <cp:lastModifiedBy>Lars Klaeusler</cp:lastModifiedBy>
  <cp:revision>24</cp:revision>
  <dcterms:created xsi:type="dcterms:W3CDTF">2020-02-28T20:28:25Z</dcterms:created>
  <dcterms:modified xsi:type="dcterms:W3CDTF">2020-03-15T09:52:15Z</dcterms:modified>
</cp:coreProperties>
</file>