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4"/>
  </p:sldMasterIdLst>
  <p:notesMasterIdLst>
    <p:notesMasterId r:id="rId11"/>
  </p:notesMasterIdLst>
  <p:handoutMasterIdLst>
    <p:handoutMasterId r:id="rId12"/>
  </p:handoutMasterIdLst>
  <p:sldIdLst>
    <p:sldId id="282" r:id="rId5"/>
    <p:sldId id="298" r:id="rId6"/>
    <p:sldId id="293" r:id="rId7"/>
    <p:sldId id="297" r:id="rId8"/>
    <p:sldId id="299" r:id="rId9"/>
    <p:sldId id="296" r:id="rId10"/>
  </p:sldIdLst>
  <p:sldSz cx="12192000" cy="6858000"/>
  <p:notesSz cx="6858000" cy="9144000"/>
  <p:defaultTextStyle>
    <a:defPPr rtl="0"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4" autoAdjust="0"/>
    <p:restoredTop sz="94574" autoAdjust="0"/>
  </p:normalViewPr>
  <p:slideViewPr>
    <p:cSldViewPr snapToGrid="0">
      <p:cViewPr>
        <p:scale>
          <a:sx n="60" d="100"/>
          <a:sy n="60" d="100"/>
        </p:scale>
        <p:origin x="908" y="19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9" d="100"/>
          <a:sy n="89" d="100"/>
        </p:scale>
        <p:origin x="3006" y="6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presProps" Target="presProp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theme" Target="theme/theme1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de-DE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A326A94A-8BD6-4020-9A22-44AC778ACD08}" type="datetime1">
              <a:rPr lang="de-DE" smtClean="0"/>
              <a:t>25.02.2020</a:t>
            </a:fld>
            <a:endParaRPr lang="de-DE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de-DE"/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682C0B10-7CAE-41E4-AB02-7E8B1FF2B898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de-DE" noProof="0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8F8FD1B7-DE4B-41C5-9151-1141D14526AE}" type="datetime1">
              <a:rPr lang="de-DE" noProof="0" smtClean="0"/>
              <a:t>25.02.2020</a:t>
            </a:fld>
            <a:endParaRPr lang="de-DE" noProof="0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de-DE" noProof="0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de-DE" noProof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530193B-564F-4854-8A52-728F3FB19C85}" type="slidenum">
              <a:rPr lang="de-DE" noProof="0" smtClean="0"/>
              <a:t>‹Nr.›</a:t>
            </a:fld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530193B-564F-4854-8A52-728F3FB19C85}" type="slidenum">
              <a:rPr lang="de-DE" smtClean="0"/>
              <a:t>1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1067165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530193B-564F-4854-8A52-728F3FB19C85}" type="slidenum">
              <a:rPr lang="de-DE" smtClean="0"/>
              <a:t>3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405103715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530193B-564F-4854-8A52-728F3FB19C85}" type="slidenum">
              <a:rPr lang="de-DE" smtClean="0"/>
              <a:t>4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0029104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530193B-564F-4854-8A52-728F3FB19C85}" type="slidenum">
              <a:rPr lang="de-DE" smtClean="0"/>
              <a:t>6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5521294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elfolie mit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Bildplatzhalt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rtlCol="0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rtl="0"/>
            <a:r>
              <a:rPr lang="de-DE" noProof="0"/>
              <a:t>Ihr Foto einfügen oder ziehen und ablegen</a:t>
            </a:r>
          </a:p>
        </p:txBody>
      </p:sp>
      <p:sp>
        <p:nvSpPr>
          <p:cNvPr id="1037" name="Titel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rtlCol="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r>
              <a:rPr lang="de-DE" noProof="0"/>
              <a:t>Klicken, um Präsentationstitel zu bearbeiten</a:t>
            </a:r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9644" y="4834783"/>
            <a:ext cx="5124443" cy="999487"/>
          </a:xfrm>
        </p:spPr>
        <p:txBody>
          <a:bodyPr rtlCol="0"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de-DE" noProof="0"/>
              <a:t>Formatvorlage des Untertitelmasters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  <p:transition spd="med">
    <p:pull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ennlinienfoli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el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4500" b="0">
                <a:ea typeface="+mn-ea"/>
                <a:cs typeface="+mn-cs"/>
              </a:defRPr>
            </a:lvl1pPr>
          </a:lstStyle>
          <a:p>
            <a:pPr marL="0" lvl="0" indent="0" rtl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de-DE" noProof="0" dirty="0"/>
              <a:t>Titelmasterformat durch Klicken bearbeiten</a:t>
            </a:r>
          </a:p>
        </p:txBody>
      </p:sp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/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9" name="Bildplatzhalt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rtlCol="0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rtl="0"/>
            <a:r>
              <a:rPr lang="de-DE" noProof="0"/>
              <a:t>Ihr Foto einfügen oder ziehen und ablegen</a:t>
            </a:r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836402" y="4834783"/>
            <a:ext cx="3638852" cy="999487"/>
          </a:xfrm>
        </p:spPr>
        <p:txBody>
          <a:bodyPr rtlCol="0"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de-DE" noProof="0"/>
              <a:t>Formatvorlage des Untertitelmasters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  <p:transition spd="med">
    <p:pull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ennlinienfoli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4500" b="0">
                <a:ea typeface="+mn-ea"/>
                <a:cs typeface="+mn-cs"/>
              </a:defRPr>
            </a:lvl1pPr>
          </a:lstStyle>
          <a:p>
            <a:pPr marL="0" lvl="0" indent="0" rtl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de-DE" noProof="0" dirty="0"/>
              <a:t>Titelmasterformat durch Klicken bearbeiten</a:t>
            </a:r>
          </a:p>
        </p:txBody>
      </p:sp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/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49802" y="4834783"/>
            <a:ext cx="3638852" cy="999487"/>
          </a:xfrm>
        </p:spPr>
        <p:txBody>
          <a:bodyPr rtlCol="0"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de-DE" noProof="0"/>
              <a:t>Formatvorlage des Untertitelmasters durch Klicken bearbeiten</a:t>
            </a:r>
          </a:p>
        </p:txBody>
      </p:sp>
      <p:sp>
        <p:nvSpPr>
          <p:cNvPr id="7" name="Bildplatzhalt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rtlCol="0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rtl="0"/>
            <a:r>
              <a:rPr lang="de-DE" noProof="0"/>
              <a:t>Ihr Foto einfügen oder ziehen und ablegen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  <p:transition spd="med">
    <p:pull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1656000"/>
            <a:ext cx="5472000" cy="4464000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6835" y="432000"/>
            <a:ext cx="5387166" cy="695740"/>
          </a:xfrm>
        </p:spPr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  <p:sp>
        <p:nvSpPr>
          <p:cNvPr id="12" name="Untertitel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Untertitel</a:t>
            </a:r>
          </a:p>
        </p:txBody>
      </p:sp>
      <p:sp>
        <p:nvSpPr>
          <p:cNvPr id="13" name="Bildplatzhalt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rtlCol="0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rtl="0"/>
            <a:r>
              <a:rPr lang="de-DE" noProof="0"/>
              <a:t>Ihr Foto einfügen oder ziehen und ablegen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  <p:transition spd="med">
    <p:pull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6300087" y="1656000"/>
            <a:ext cx="5472000" cy="4464000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384922" y="432000"/>
            <a:ext cx="5387166" cy="695740"/>
          </a:xfrm>
        </p:spPr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12" name="Untertitel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Untertitel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  <p:sp>
        <p:nvSpPr>
          <p:cNvPr id="14" name="Bildplatzhalt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rtlCol="0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rtl="0"/>
            <a:r>
              <a:rPr lang="de-DE" noProof="0"/>
              <a:t>Ihr Foto einfügen oder ziehen und ablegen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  <p:transition spd="med">
    <p:pull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Linker Platzhalter für Vergleich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432000" y="1344711"/>
            <a:ext cx="5472000" cy="360000"/>
          </a:xfrm>
        </p:spPr>
        <p:txBody>
          <a:bodyPr rtlCol="0"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de-DE" noProof="0"/>
              <a:t>Textmasterformate bearbeiten</a:t>
            </a:r>
          </a:p>
        </p:txBody>
      </p:sp>
      <p:sp>
        <p:nvSpPr>
          <p:cNvPr id="4" name="Inhaltsplatzhalt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432000" y="1921682"/>
            <a:ext cx="5472000" cy="4198318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11" name="Foliennummernplatzhalt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13" name="Rechteck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  <p:sp>
        <p:nvSpPr>
          <p:cNvPr id="14" name="Textplatzhalt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 rtl="0"/>
            <a:r>
              <a:rPr lang="de-DE" noProof="0"/>
              <a:t>Textmasterformate bearbeiten</a:t>
            </a:r>
          </a:p>
        </p:txBody>
      </p:sp>
      <p:sp>
        <p:nvSpPr>
          <p:cNvPr id="16" name="Inhaltsplatzhalt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288002" y="1921683"/>
            <a:ext cx="5483996" cy="4198318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  <p:transition spd="med">
    <p:pull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ße Foto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8" name="Inhaltsplatzhalt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rtlCol="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Geben Sie Ihre Beschriftung ein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  <p:transition spd="med">
    <p:pull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ßes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ildplatzhalt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 rtl="0"/>
            <a:r>
              <a:rPr lang="de-DE" noProof="0"/>
              <a:t>Ihr Foto einfügen oder ziehen und ablegen</a:t>
            </a: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rtlCol="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Geben Sie Ihre Beschriftung ein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  <p:transition spd="med">
    <p:pull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Vielen D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Bildplatzhalt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 rtl="0">
              <a:buNone/>
            </a:pPr>
            <a:r>
              <a:rPr lang="de-DE" noProof="0"/>
              <a:t>Ihr Foto einfügen oder ziehen und ablegen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 rtl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de-DE" noProof="0"/>
              <a:t>Vielen Dank</a:t>
            </a:r>
          </a:p>
        </p:txBody>
      </p:sp>
      <p:sp>
        <p:nvSpPr>
          <p:cNvPr id="7" name="Textplatzhalt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Vollständiger Name</a:t>
            </a:r>
          </a:p>
        </p:txBody>
      </p:sp>
      <p:sp>
        <p:nvSpPr>
          <p:cNvPr id="8" name="Textplatzhalt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Telefonnummer</a:t>
            </a:r>
          </a:p>
        </p:txBody>
      </p:sp>
      <p:sp>
        <p:nvSpPr>
          <p:cNvPr id="9" name="Textplatzhalt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E-Mail-Adresse oder Handle für soziale Medien</a:t>
            </a:r>
          </a:p>
        </p:txBody>
      </p:sp>
      <p:sp>
        <p:nvSpPr>
          <p:cNvPr id="10" name="Textplatzhalt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Firmenwebsite</a:t>
            </a:r>
          </a:p>
        </p:txBody>
      </p:sp>
      <p:sp>
        <p:nvSpPr>
          <p:cNvPr id="100" name="Freihandform: Form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  <p:transition spd="med">
    <p:pull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r>
              <a:rPr lang="de-DE" noProof="0"/>
              <a:t>Seitentitel durch Klicken bearbeiten</a:t>
            </a: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32000" y="1361872"/>
            <a:ext cx="11340000" cy="4758128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8" name="Foliennummernplatzhalt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  <p:transition spd="med">
    <p:pull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1361872"/>
            <a:ext cx="5472000" cy="4758128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  <p:sp>
        <p:nvSpPr>
          <p:cNvPr id="12" name="Inhaltsplatzhalt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199" y="1361873"/>
            <a:ext cx="5599799" cy="4758128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  <p:transition spd="med">
    <p:pull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-spalt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32000" y="1656000"/>
            <a:ext cx="3600000" cy="4464000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301550" y="1656000"/>
            <a:ext cx="3600450" cy="4464000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11" name="Textplatzhalt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171550" y="1656000"/>
            <a:ext cx="3600450" cy="4464000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 rtlCol="0"/>
          <a:lstStyle/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  <p:sp>
        <p:nvSpPr>
          <p:cNvPr id="12" name="Untertitel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Untertitel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  <p:transition spd="med">
    <p:pull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-spalt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32000" y="1656000"/>
            <a:ext cx="2160000" cy="4464000"/>
          </a:xfrm>
        </p:spPr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726412" y="1656000"/>
            <a:ext cx="2160588" cy="4464000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13" name="Textplatzhalt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021412" y="1656000"/>
            <a:ext cx="2160588" cy="4464000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15" name="Textplatzhalt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316412" y="1656000"/>
            <a:ext cx="2160588" cy="4464000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17" name="Textplatzhalt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611412" y="1656000"/>
            <a:ext cx="2160588" cy="4464000"/>
          </a:xfrm>
        </p:spPr>
        <p:txBody>
          <a:bodyPr rtlCol="0"/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8" name="Foliennummernplatzhalt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  <p:sp>
        <p:nvSpPr>
          <p:cNvPr id="16" name="Untertitel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 rtlCol="0"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Untertitel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  <p:transition spd="med">
    <p:pull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el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rtlCol="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r>
              <a:rPr lang="de-DE" noProof="0"/>
              <a:t>Klicken, um Präsentationstitel zu bearbeiten</a:t>
            </a:r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9644" y="4834783"/>
            <a:ext cx="5124443" cy="999487"/>
          </a:xfrm>
        </p:spPr>
        <p:txBody>
          <a:bodyPr rtlCol="0"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de-DE" noProof="0"/>
              <a:t>Formatvorlage des Untertitelmasters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  <p:transition spd="med">
    <p:pull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el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 rtl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de-DE" noProof="0"/>
              <a:t>Titelmasterformat durch Klicken bearbeiten</a:t>
            </a:r>
          </a:p>
        </p:txBody>
      </p:sp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/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836402" y="4834783"/>
            <a:ext cx="3638852" cy="999487"/>
          </a:xfrm>
        </p:spPr>
        <p:txBody>
          <a:bodyPr rtlCol="0"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de-DE" noProof="0"/>
              <a:t>Formatvorlage des Untertitelmasters durch Klicken bearbeiten</a:t>
            </a:r>
          </a:p>
        </p:txBody>
      </p:sp>
      <p:sp>
        <p:nvSpPr>
          <p:cNvPr id="8" name="Freihandform: Form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  <p:transition spd="med">
    <p:pull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r>
              <a:rPr lang="de-DE" noProof="0"/>
              <a:t>Seitentitel durch Klicken bearbeiten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  <p:transition spd="med">
    <p:pull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 rtlCol="0"/>
          <a:lstStyle/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5" name="Rechteck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  <p:transition spd="med">
    <p:pull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pPr rtl="0"/>
            <a:r>
              <a:rPr lang="de-DE" noProof="0"/>
              <a:t>Seitentitel durch Klicken bearbeiten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 rtl="0"/>
            <a:r>
              <a:rPr lang="de-DE" noProof="0"/>
              <a:t>Textmasterformate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pPr rtl="0"/>
            <a:r>
              <a:rPr lang="de-DE" noProof="0"/>
              <a:t>Fußzeile hinzufügen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/>
              <a:t>‹Nr.›</a:t>
            </a:fld>
            <a:endParaRPr lang="de-DE" noProof="0"/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55" r:id="rId17"/>
  </p:sldLayoutIdLst>
  <p:transition spd="med">
    <p:pull/>
  </p:transition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el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8090452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 rtlCol="0"/>
          <a:lstStyle/>
          <a:p>
            <a:pPr defTabSz="179388" rtl="0">
              <a:tabLst>
                <a:tab pos="719138" algn="l"/>
                <a:tab pos="1165225" algn="l"/>
                <a:tab pos="3406775" algn="l"/>
              </a:tabLst>
            </a:pPr>
            <a:r>
              <a:rPr lang="de-DE" sz="5400" dirty="0"/>
              <a:t>The </a:t>
            </a:r>
            <a:r>
              <a:rPr lang="de-DE" sz="5400" dirty="0" err="1"/>
              <a:t>waste</a:t>
            </a:r>
            <a:r>
              <a:rPr lang="de-DE" sz="5400" dirty="0"/>
              <a:t> </a:t>
            </a:r>
            <a:r>
              <a:rPr lang="de-DE" sz="5400" dirty="0" err="1"/>
              <a:t>hierarchy</a:t>
            </a:r>
            <a:endParaRPr lang="de-DE" sz="5400" dirty="0"/>
          </a:p>
        </p:txBody>
      </p:sp>
      <p:sp>
        <p:nvSpPr>
          <p:cNvPr id="7" name="Textfeld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819466" y="1574571"/>
            <a:ext cx="3613990" cy="555267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 rtl="0">
              <a:lnSpc>
                <a:spcPts val="1000"/>
              </a:lnSpc>
            </a:pPr>
            <a:br>
              <a:rPr lang="de-DE" sz="2400" b="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de-DE" sz="1400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YLLZA HADERGJONAJ</a:t>
            </a:r>
          </a:p>
          <a:p>
            <a:pPr algn="ctr" rtl="0">
              <a:lnSpc>
                <a:spcPts val="1000"/>
              </a:lnSpc>
            </a:pPr>
            <a:r>
              <a:rPr lang="de-DE" sz="1400" spc="300" baseline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SANGEETHA</a:t>
            </a:r>
            <a:r>
              <a:rPr lang="de-DE" sz="1400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 PUTHANVEETTIL</a:t>
            </a:r>
            <a:endParaRPr lang="de-DE" sz="44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Gerader Verbinder 7" descr="Trennlinie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739644" y="2260477"/>
            <a:ext cx="37736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Bildplatzhalter 9" descr="Grünes Farn" title="Grünes Fa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  <p:transition spd="med">
    <p:pull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/>
          <p:cNvSpPr>
            <a:spLocks noGrp="1"/>
          </p:cNvSpPr>
          <p:nvPr>
            <p:ph sz="half" idx="1"/>
          </p:nvPr>
        </p:nvSpPr>
        <p:spPr>
          <a:xfrm>
            <a:off x="400190" y="1850571"/>
            <a:ext cx="5620456" cy="4169229"/>
          </a:xfrm>
        </p:spPr>
        <p:txBody>
          <a:bodyPr/>
          <a:lstStyle/>
          <a:p>
            <a:pPr>
              <a:buFont typeface="Arial" panose="020B0604020202020204" pitchFamily="34" charset="0"/>
              <a:buChar char="•"/>
            </a:pPr>
            <a:r>
              <a:rPr lang="fr-CH" sz="2400" dirty="0" err="1"/>
              <a:t>market</a:t>
            </a:r>
            <a:r>
              <a:rPr lang="fr-CH" sz="2400" dirty="0"/>
              <a:t> </a:t>
            </a:r>
            <a:r>
              <a:rPr lang="fr-CH" sz="2400" dirty="0" err="1"/>
              <a:t>is</a:t>
            </a:r>
            <a:r>
              <a:rPr lang="fr-CH" sz="2400" dirty="0"/>
              <a:t> </a:t>
            </a:r>
            <a:r>
              <a:rPr lang="fr-CH" sz="2400" dirty="0" err="1"/>
              <a:t>flooded</a:t>
            </a:r>
            <a:r>
              <a:rPr lang="fr-CH" sz="2400" dirty="0"/>
              <a:t> </a:t>
            </a:r>
            <a:r>
              <a:rPr lang="fr-CH" sz="2400" dirty="0" err="1"/>
              <a:t>with</a:t>
            </a:r>
            <a:r>
              <a:rPr lang="fr-CH" sz="2400" dirty="0"/>
              <a:t> an </a:t>
            </a:r>
            <a:r>
              <a:rPr lang="fr-CH" sz="2400" dirty="0" err="1"/>
              <a:t>increasing</a:t>
            </a:r>
            <a:r>
              <a:rPr lang="fr-CH" sz="2400" dirty="0"/>
              <a:t> </a:t>
            </a:r>
            <a:r>
              <a:rPr lang="fr-CH" sz="2400" dirty="0" err="1"/>
              <a:t>number</a:t>
            </a:r>
            <a:r>
              <a:rPr lang="fr-CH" sz="2400" dirty="0"/>
              <a:t> of </a:t>
            </a:r>
            <a:r>
              <a:rPr lang="fr-CH" sz="2400" dirty="0" err="1"/>
              <a:t>products</a:t>
            </a:r>
            <a:r>
              <a:rPr lang="fr-CH" sz="2400" dirty="0"/>
              <a:t> and gadgets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fr-CH" sz="2400" dirty="0"/>
              <a:t>Europe </a:t>
            </a:r>
            <a:r>
              <a:rPr lang="fr-CH" sz="2400" dirty="0" err="1"/>
              <a:t>produces</a:t>
            </a:r>
            <a:r>
              <a:rPr lang="fr-CH" sz="2400" dirty="0"/>
              <a:t> </a:t>
            </a:r>
            <a:r>
              <a:rPr lang="fr-CH" sz="2400" dirty="0" err="1"/>
              <a:t>around</a:t>
            </a:r>
            <a:r>
              <a:rPr lang="fr-CH" sz="2400" dirty="0"/>
              <a:t> 2.5 billion tonnes of </a:t>
            </a:r>
            <a:r>
              <a:rPr lang="fr-CH" sz="2400" dirty="0" err="1"/>
              <a:t>waste</a:t>
            </a:r>
            <a:r>
              <a:rPr lang="fr-CH" sz="2400" dirty="0"/>
              <a:t> a </a:t>
            </a:r>
            <a:r>
              <a:rPr lang="fr-CH" sz="2400" dirty="0" err="1"/>
              <a:t>year</a:t>
            </a:r>
            <a:endParaRPr lang="fr-CH" sz="2400" dirty="0"/>
          </a:p>
          <a:p>
            <a:pPr>
              <a:buFont typeface="Arial" panose="020B0604020202020204" pitchFamily="34" charset="0"/>
              <a:buChar char="•"/>
            </a:pPr>
            <a:r>
              <a:rPr lang="fr-CH" sz="2400" dirty="0" err="1"/>
              <a:t>Only</a:t>
            </a:r>
            <a:r>
              <a:rPr lang="fr-CH" sz="2400" dirty="0"/>
              <a:t> 40% off of </a:t>
            </a:r>
            <a:r>
              <a:rPr lang="fr-CH" sz="2400" dirty="0" err="1"/>
              <a:t>this</a:t>
            </a:r>
            <a:r>
              <a:rPr lang="fr-CH" sz="2400" dirty="0"/>
              <a:t> </a:t>
            </a:r>
            <a:r>
              <a:rPr lang="fr-CH" sz="2400" dirty="0" err="1"/>
              <a:t>will</a:t>
            </a:r>
            <a:r>
              <a:rPr lang="fr-CH" sz="2400" dirty="0"/>
              <a:t> </a:t>
            </a:r>
            <a:r>
              <a:rPr lang="fr-CH" sz="2400" dirty="0" err="1"/>
              <a:t>be</a:t>
            </a:r>
            <a:r>
              <a:rPr lang="fr-CH" sz="2400" dirty="0"/>
              <a:t> </a:t>
            </a:r>
            <a:r>
              <a:rPr lang="fr-CH" sz="2400" dirty="0" err="1"/>
              <a:t>reused</a:t>
            </a:r>
            <a:r>
              <a:rPr lang="fr-CH" sz="2400" dirty="0"/>
              <a:t>/ </a:t>
            </a:r>
            <a:r>
              <a:rPr lang="fr-CH" sz="2400" dirty="0" err="1"/>
              <a:t>recycled</a:t>
            </a:r>
            <a:endParaRPr lang="fr-CH" sz="2400" dirty="0"/>
          </a:p>
          <a:p>
            <a:pPr>
              <a:buFont typeface="Arial" panose="020B0604020202020204" pitchFamily="34" charset="0"/>
              <a:buChar char="•"/>
            </a:pPr>
            <a:r>
              <a:rPr lang="fr-CH" sz="2400" dirty="0"/>
              <a:t>checklist for </a:t>
            </a:r>
            <a:r>
              <a:rPr lang="fr-CH" sz="2400" dirty="0" err="1"/>
              <a:t>individuals</a:t>
            </a:r>
            <a:r>
              <a:rPr lang="fr-CH" sz="2400" dirty="0"/>
              <a:t> and </a:t>
            </a:r>
            <a:r>
              <a:rPr lang="fr-CH" sz="2400" dirty="0" err="1"/>
              <a:t>companies</a:t>
            </a:r>
            <a:r>
              <a:rPr lang="fr-CH" sz="2400" dirty="0"/>
              <a:t> to help </a:t>
            </a:r>
            <a:r>
              <a:rPr lang="fr-CH" sz="2400" dirty="0" err="1"/>
              <a:t>them</a:t>
            </a:r>
            <a:r>
              <a:rPr lang="fr-CH" sz="2400" dirty="0"/>
              <a:t> </a:t>
            </a:r>
            <a:r>
              <a:rPr lang="fr-CH" sz="2400" dirty="0" err="1"/>
              <a:t>get</a:t>
            </a:r>
            <a:r>
              <a:rPr lang="fr-CH" sz="2400" dirty="0"/>
              <a:t> the </a:t>
            </a:r>
            <a:r>
              <a:rPr lang="fr-CH" sz="2400" dirty="0" err="1"/>
              <a:t>most</a:t>
            </a:r>
            <a:r>
              <a:rPr lang="fr-CH" sz="2400" dirty="0"/>
              <a:t> out of the </a:t>
            </a:r>
            <a:r>
              <a:rPr lang="fr-CH" sz="2400" dirty="0" err="1"/>
              <a:t>valuable</a:t>
            </a:r>
            <a:r>
              <a:rPr lang="fr-CH" sz="2400" dirty="0"/>
              <a:t> </a:t>
            </a:r>
            <a:r>
              <a:rPr lang="fr-CH" sz="2400" dirty="0" err="1"/>
              <a:t>resources</a:t>
            </a:r>
            <a:endParaRPr lang="fr-CH" sz="2400" dirty="0"/>
          </a:p>
        </p:txBody>
      </p:sp>
      <p:sp>
        <p:nvSpPr>
          <p:cNvPr id="3" name="Foliennummernplatzhalter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rtl="0"/>
            <a:fld id="{19B51A1E-902D-48AF-9020-955120F399B6}" type="slidenum">
              <a:rPr lang="de-DE" noProof="0" smtClean="0"/>
              <a:pPr rtl="0"/>
              <a:t>2</a:t>
            </a:fld>
            <a:endParaRPr lang="de-DE" noProof="0"/>
          </a:p>
        </p:txBody>
      </p:sp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CH" sz="3200" dirty="0" err="1"/>
              <a:t>Waste</a:t>
            </a:r>
            <a:r>
              <a:rPr lang="de-CH" sz="3200" dirty="0"/>
              <a:t> </a:t>
            </a:r>
            <a:r>
              <a:rPr lang="de-CH" sz="3200" dirty="0" err="1"/>
              <a:t>pyramid</a:t>
            </a:r>
            <a:endParaRPr lang="de-CH" sz="3200" dirty="0"/>
          </a:p>
        </p:txBody>
      </p:sp>
      <p:pic>
        <p:nvPicPr>
          <p:cNvPr id="11" name="Bildplatzhalter 6" descr="Verschwommener Zweig mit grünen Blättern" title="Verschwommener Zweig mit grünen Blättern">
            <a:extLst>
              <a:ext uri="{FF2B5EF4-FFF2-40B4-BE49-F238E27FC236}">
                <a16:creationId xmlns:a16="http://schemas.microsoft.com/office/drawing/2014/main" id="{9BD01FBA-B811-41DB-B340-A4A9F06A6685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832747" y="2472618"/>
            <a:ext cx="5244052" cy="4248857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474976730"/>
      </p:ext>
    </p:extLst>
  </p:cSld>
  <p:clrMapOvr>
    <a:masterClrMapping/>
  </p:clrMapOvr>
  <p:transition spd="med">
    <p:pull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F6964141-6F81-4947-A236-746D94ED3F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/>
          <a:p>
            <a:pPr rtl="0"/>
            <a:fld id="{19B51A1E-902D-48AF-9020-955120F399B6}" type="slidenum">
              <a:rPr lang="de-DE" smtClean="0"/>
              <a:pPr rtl="0"/>
              <a:t>3</a:t>
            </a:fld>
            <a:endParaRPr lang="de-DE"/>
          </a:p>
        </p:txBody>
      </p:sp>
      <p:sp>
        <p:nvSpPr>
          <p:cNvPr id="11" name="Inhaltsplatzhalter 1"/>
          <p:cNvSpPr txBox="1">
            <a:spLocks/>
          </p:cNvSpPr>
          <p:nvPr/>
        </p:nvSpPr>
        <p:spPr>
          <a:xfrm>
            <a:off x="400190" y="1850571"/>
            <a:ext cx="5620456" cy="4169229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fr-CH" dirty="0"/>
          </a:p>
        </p:txBody>
      </p:sp>
      <p:sp>
        <p:nvSpPr>
          <p:cNvPr id="13" name="Inhaltsplatzhalter 1"/>
          <p:cNvSpPr txBox="1">
            <a:spLocks/>
          </p:cNvSpPr>
          <p:nvPr/>
        </p:nvSpPr>
        <p:spPr>
          <a:xfrm>
            <a:off x="215133" y="511628"/>
            <a:ext cx="5620456" cy="6601732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fr-CH" b="1" dirty="0" err="1"/>
              <a:t>Prevention</a:t>
            </a:r>
            <a:endParaRPr lang="fr-CH" b="1" dirty="0"/>
          </a:p>
          <a:p>
            <a:r>
              <a:rPr lang="fr-CH" sz="2000" dirty="0" err="1"/>
              <a:t>Stopping</a:t>
            </a:r>
            <a:r>
              <a:rPr lang="fr-CH" sz="2000" dirty="0"/>
              <a:t> and </a:t>
            </a:r>
            <a:r>
              <a:rPr lang="fr-CH" sz="2000" dirty="0" err="1"/>
              <a:t>reducing</a:t>
            </a:r>
            <a:r>
              <a:rPr lang="fr-CH" sz="2000" dirty="0"/>
              <a:t> </a:t>
            </a:r>
            <a:r>
              <a:rPr lang="fr-CH" sz="2000" dirty="0" err="1"/>
              <a:t>waste</a:t>
            </a:r>
            <a:r>
              <a:rPr lang="fr-CH" sz="2000" dirty="0"/>
              <a:t> </a:t>
            </a:r>
            <a:r>
              <a:rPr lang="fr-CH" sz="2000" dirty="0" err="1"/>
              <a:t>generation</a:t>
            </a:r>
            <a:endParaRPr lang="fr-CH" sz="20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fr-CH" b="1" dirty="0" err="1"/>
              <a:t>Reduction</a:t>
            </a:r>
            <a:endParaRPr lang="fr-CH" b="1" dirty="0"/>
          </a:p>
          <a:p>
            <a:r>
              <a:rPr lang="fr-CH" sz="2000" dirty="0" err="1"/>
              <a:t>Reduce</a:t>
            </a:r>
            <a:r>
              <a:rPr lang="fr-CH" sz="2000" dirty="0"/>
              <a:t> the </a:t>
            </a:r>
            <a:r>
              <a:rPr lang="fr-CH" sz="2000" dirty="0" err="1"/>
              <a:t>amount</a:t>
            </a:r>
            <a:r>
              <a:rPr lang="fr-CH" sz="2000" dirty="0"/>
              <a:t> of new </a:t>
            </a:r>
            <a:r>
              <a:rPr lang="fr-CH" sz="2000" dirty="0" err="1"/>
              <a:t>materials</a:t>
            </a:r>
            <a:r>
              <a:rPr lang="fr-CH" sz="2000" dirty="0"/>
              <a:t> </a:t>
            </a:r>
            <a:r>
              <a:rPr lang="fr-CH" sz="2000" dirty="0" err="1"/>
              <a:t>needed</a:t>
            </a:r>
            <a:r>
              <a:rPr lang="fr-CH" sz="2000" dirty="0"/>
              <a:t> to </a:t>
            </a:r>
            <a:r>
              <a:rPr lang="fr-CH" sz="2000" dirty="0" err="1"/>
              <a:t>rebuild</a:t>
            </a:r>
            <a:endParaRPr lang="fr-CH" sz="20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fr-CH" b="1" dirty="0" err="1"/>
              <a:t>Recycling</a:t>
            </a:r>
            <a:endParaRPr lang="fr-CH" b="1" dirty="0"/>
          </a:p>
          <a:p>
            <a:r>
              <a:rPr lang="fr-CH" sz="2000" dirty="0" err="1"/>
              <a:t>Reprocess</a:t>
            </a:r>
            <a:r>
              <a:rPr lang="fr-CH" sz="2000" dirty="0"/>
              <a:t> the </a:t>
            </a:r>
            <a:r>
              <a:rPr lang="fr-CH" sz="2000" dirty="0" err="1"/>
              <a:t>product</a:t>
            </a:r>
            <a:r>
              <a:rPr lang="fr-CH" sz="2000" dirty="0"/>
              <a:t>, </a:t>
            </a:r>
            <a:r>
              <a:rPr lang="fr-CH" sz="2000" dirty="0" err="1"/>
              <a:t>materials</a:t>
            </a:r>
            <a:r>
              <a:rPr lang="fr-CH" sz="2000" dirty="0"/>
              <a:t> or substances </a:t>
            </a:r>
            <a:r>
              <a:rPr lang="fr-CH" sz="2000" dirty="0" err="1"/>
              <a:t>into</a:t>
            </a:r>
            <a:r>
              <a:rPr lang="fr-CH" sz="2000" dirty="0"/>
              <a:t> original or </a:t>
            </a:r>
            <a:r>
              <a:rPr lang="fr-CH" sz="2000" dirty="0" err="1"/>
              <a:t>other</a:t>
            </a:r>
            <a:r>
              <a:rPr lang="fr-CH" sz="2000" dirty="0"/>
              <a:t> </a:t>
            </a:r>
            <a:r>
              <a:rPr lang="fr-CH" sz="2000" dirty="0" err="1"/>
              <a:t>purposes</a:t>
            </a:r>
            <a:r>
              <a:rPr lang="fr-CH" sz="2000" dirty="0"/>
              <a:t>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fr-CH" b="1" dirty="0" err="1"/>
              <a:t>Recovery</a:t>
            </a:r>
            <a:endParaRPr lang="fr-CH" b="1" dirty="0"/>
          </a:p>
          <a:p>
            <a:r>
              <a:rPr lang="fr-CH" sz="2000" dirty="0"/>
              <a:t>Is to </a:t>
            </a:r>
            <a:r>
              <a:rPr lang="fr-CH" sz="2000" dirty="0" err="1"/>
              <a:t>convert</a:t>
            </a:r>
            <a:r>
              <a:rPr lang="fr-CH" sz="2000" dirty="0"/>
              <a:t> </a:t>
            </a:r>
            <a:r>
              <a:rPr lang="fr-CH" sz="2000" dirty="0" err="1"/>
              <a:t>waste</a:t>
            </a:r>
            <a:r>
              <a:rPr lang="fr-CH" sz="2000" dirty="0"/>
              <a:t> </a:t>
            </a:r>
            <a:r>
              <a:rPr lang="fr-CH" sz="2000" dirty="0" err="1"/>
              <a:t>into</a:t>
            </a:r>
            <a:r>
              <a:rPr lang="fr-CH" sz="2000" dirty="0"/>
              <a:t> </a:t>
            </a:r>
            <a:r>
              <a:rPr lang="fr-CH" sz="2000" dirty="0" err="1"/>
              <a:t>resources</a:t>
            </a:r>
            <a:r>
              <a:rPr lang="fr-CH" sz="2000" dirty="0"/>
              <a:t> (</a:t>
            </a:r>
            <a:r>
              <a:rPr lang="fr-CH" sz="2000" dirty="0" err="1"/>
              <a:t>such</a:t>
            </a:r>
            <a:r>
              <a:rPr lang="fr-CH" sz="2000" dirty="0"/>
              <a:t> as </a:t>
            </a:r>
            <a:r>
              <a:rPr lang="fr-CH" sz="2000" dirty="0" err="1"/>
              <a:t>electricity</a:t>
            </a:r>
            <a:r>
              <a:rPr lang="fr-CH" sz="2000" dirty="0"/>
              <a:t>, </a:t>
            </a:r>
            <a:r>
              <a:rPr lang="fr-CH" sz="2000" dirty="0" err="1"/>
              <a:t>heat</a:t>
            </a:r>
            <a:r>
              <a:rPr lang="fr-CH" sz="2000" dirty="0"/>
              <a:t>, compost &amp; fuel) </a:t>
            </a:r>
            <a:r>
              <a:rPr lang="fr-CH" sz="2000" dirty="0" err="1"/>
              <a:t>through</a:t>
            </a:r>
            <a:r>
              <a:rPr lang="fr-CH" sz="2000" dirty="0"/>
              <a:t> thermal and </a:t>
            </a:r>
            <a:r>
              <a:rPr lang="fr-CH" sz="2000" dirty="0" err="1"/>
              <a:t>biological</a:t>
            </a:r>
            <a:r>
              <a:rPr lang="fr-CH" sz="2000" dirty="0"/>
              <a:t> </a:t>
            </a:r>
            <a:r>
              <a:rPr lang="fr-CH" sz="2000" dirty="0" err="1"/>
              <a:t>ways</a:t>
            </a:r>
            <a:endParaRPr lang="fr-CH" sz="20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fr-CH" b="1" dirty="0" err="1"/>
              <a:t>Disposal</a:t>
            </a:r>
            <a:endParaRPr lang="fr-CH" b="1" dirty="0"/>
          </a:p>
          <a:p>
            <a:r>
              <a:rPr lang="fr-CH" sz="2000" dirty="0" err="1"/>
              <a:t>Process</a:t>
            </a:r>
            <a:r>
              <a:rPr lang="fr-CH" sz="2000" dirty="0"/>
              <a:t> to dispose of </a:t>
            </a:r>
            <a:r>
              <a:rPr lang="fr-CH" sz="2000" dirty="0" err="1"/>
              <a:t>waste</a:t>
            </a:r>
            <a:r>
              <a:rPr lang="fr-CH" sz="2000" dirty="0"/>
              <a:t> </a:t>
            </a:r>
            <a:r>
              <a:rPr lang="fr-CH" sz="2000" dirty="0" err="1"/>
              <a:t>be</a:t>
            </a:r>
            <a:r>
              <a:rPr lang="fr-CH" sz="2000" dirty="0"/>
              <a:t> </a:t>
            </a:r>
            <a:r>
              <a:rPr lang="fr-CH" sz="2000" dirty="0" err="1"/>
              <a:t>it</a:t>
            </a:r>
            <a:r>
              <a:rPr lang="fr-CH" sz="2000" dirty="0"/>
              <a:t> </a:t>
            </a:r>
            <a:r>
              <a:rPr lang="fr-CH" sz="2000" dirty="0" err="1"/>
              <a:t>landfilling</a:t>
            </a:r>
            <a:r>
              <a:rPr lang="fr-CH" sz="2000" dirty="0"/>
              <a:t> (</a:t>
            </a:r>
            <a:r>
              <a:rPr lang="fr-CH" sz="2000" dirty="0" err="1"/>
              <a:t>Deponierung</a:t>
            </a:r>
            <a:r>
              <a:rPr lang="fr-CH" sz="2000" dirty="0"/>
              <a:t>), </a:t>
            </a:r>
            <a:r>
              <a:rPr lang="fr-CH" sz="2000" dirty="0" err="1"/>
              <a:t>incineration</a:t>
            </a:r>
            <a:r>
              <a:rPr lang="fr-CH" sz="2000" dirty="0"/>
              <a:t> (</a:t>
            </a:r>
            <a:r>
              <a:rPr lang="fr-CH" sz="2000" dirty="0" err="1"/>
              <a:t>Verbrennung</a:t>
            </a:r>
            <a:r>
              <a:rPr lang="fr-CH" sz="2000" dirty="0"/>
              <a:t>), </a:t>
            </a:r>
            <a:r>
              <a:rPr lang="fr-CH" sz="2000" dirty="0" err="1"/>
              <a:t>gasification</a:t>
            </a:r>
            <a:r>
              <a:rPr lang="fr-CH" sz="2000" dirty="0"/>
              <a:t> (</a:t>
            </a:r>
            <a:r>
              <a:rPr lang="fr-CH" sz="2000" dirty="0" err="1"/>
              <a:t>Vergasung</a:t>
            </a:r>
            <a:r>
              <a:rPr lang="fr-CH" sz="2000" dirty="0"/>
              <a:t>) and </a:t>
            </a:r>
            <a:r>
              <a:rPr lang="fr-CH" sz="2000" dirty="0" err="1"/>
              <a:t>other</a:t>
            </a:r>
            <a:r>
              <a:rPr lang="fr-CH" sz="2000" dirty="0"/>
              <a:t> </a:t>
            </a:r>
            <a:r>
              <a:rPr lang="fr-CH" sz="2000" dirty="0" err="1"/>
              <a:t>finalist</a:t>
            </a:r>
            <a:r>
              <a:rPr lang="fr-CH" sz="2000" dirty="0"/>
              <a:t> solutions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fr-CH" dirty="0"/>
          </a:p>
        </p:txBody>
      </p:sp>
      <p:pic>
        <p:nvPicPr>
          <p:cNvPr id="14" name="Grafik 13"/>
          <p:cNvPicPr>
            <a:picLocks noChangeAspect="1"/>
          </p:cNvPicPr>
          <p:nvPr/>
        </p:nvPicPr>
        <p:blipFill rotWithShape="1">
          <a:blip r:embed="rId3"/>
          <a:srcRect l="804" t="698" r="884" b="1042"/>
          <a:stretch/>
        </p:blipFill>
        <p:spPr>
          <a:xfrm>
            <a:off x="6020646" y="511628"/>
            <a:ext cx="5893152" cy="55081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7695413"/>
      </p:ext>
    </p:extLst>
  </p:cSld>
  <p:clrMapOvr>
    <a:masterClrMapping/>
  </p:clrMapOvr>
  <p:transition spd="med">
    <p:pull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560F281-4FF6-4617-A809-AC9C15ECF1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de-DE" dirty="0" err="1"/>
              <a:t>What</a:t>
            </a:r>
            <a:r>
              <a:rPr lang="de-DE" dirty="0"/>
              <a:t> </a:t>
            </a:r>
            <a:r>
              <a:rPr lang="de-DE" dirty="0" err="1"/>
              <a:t>are</a:t>
            </a:r>
            <a:r>
              <a:rPr lang="de-DE" dirty="0"/>
              <a:t> </a:t>
            </a:r>
            <a:r>
              <a:rPr lang="de-DE" dirty="0" err="1"/>
              <a:t>the</a:t>
            </a:r>
            <a:r>
              <a:rPr lang="de-DE" dirty="0"/>
              <a:t> 5 </a:t>
            </a:r>
            <a:r>
              <a:rPr lang="de-DE"/>
              <a:t>stages </a:t>
            </a:r>
            <a:r>
              <a:rPr lang="de-DE" dirty="0" err="1"/>
              <a:t>of</a:t>
            </a:r>
            <a:r>
              <a:rPr lang="de-DE" dirty="0"/>
              <a:t> </a:t>
            </a:r>
            <a:r>
              <a:rPr lang="de-DE" dirty="0" err="1"/>
              <a:t>the</a:t>
            </a:r>
            <a:r>
              <a:rPr lang="de-DE" dirty="0"/>
              <a:t> </a:t>
            </a:r>
            <a:r>
              <a:rPr lang="de-DE" dirty="0" err="1"/>
              <a:t>pyramid</a:t>
            </a:r>
            <a:r>
              <a:rPr lang="de-DE" dirty="0"/>
              <a:t>?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D355C61F-C8F1-4977-8E1F-F16C0D9EA88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2437200"/>
            <a:ext cx="5472000" cy="2512487"/>
          </a:xfrm>
        </p:spPr>
        <p:txBody>
          <a:bodyPr rtlCol="0"/>
          <a:lstStyle/>
          <a:p>
            <a:pPr marL="342900" indent="-342900" rtl="0">
              <a:buFont typeface="+mj-lt"/>
              <a:buAutoNum type="arabicPeriod"/>
            </a:pPr>
            <a:r>
              <a:rPr lang="de-DE" sz="2400" dirty="0" err="1"/>
              <a:t>prevention</a:t>
            </a:r>
            <a:r>
              <a:rPr lang="de-DE" sz="2400" dirty="0"/>
              <a:t>, </a:t>
            </a:r>
            <a:r>
              <a:rPr lang="de-DE" sz="2400" dirty="0" err="1"/>
              <a:t>reduction</a:t>
            </a:r>
            <a:r>
              <a:rPr lang="de-DE" sz="2400" dirty="0"/>
              <a:t>, </a:t>
            </a:r>
            <a:r>
              <a:rPr lang="de-DE" sz="2400" dirty="0" err="1"/>
              <a:t>recycling</a:t>
            </a:r>
            <a:r>
              <a:rPr lang="de-DE" sz="2400" dirty="0"/>
              <a:t>, </a:t>
            </a:r>
            <a:r>
              <a:rPr lang="de-DE" sz="2400" dirty="0" err="1"/>
              <a:t>recovery</a:t>
            </a:r>
            <a:r>
              <a:rPr lang="de-DE" sz="2400" dirty="0"/>
              <a:t>, </a:t>
            </a:r>
            <a:r>
              <a:rPr lang="de-DE" sz="2400" dirty="0" err="1"/>
              <a:t>disposal</a:t>
            </a:r>
            <a:endParaRPr lang="de-DE" sz="2400" dirty="0"/>
          </a:p>
          <a:p>
            <a:pPr marL="342900" indent="-342900" rtl="0">
              <a:buFont typeface="+mj-lt"/>
              <a:buAutoNum type="arabicPeriod"/>
            </a:pPr>
            <a:r>
              <a:rPr lang="de-DE" sz="2400" dirty="0" err="1"/>
              <a:t>prevention</a:t>
            </a:r>
            <a:r>
              <a:rPr lang="de-DE" sz="2400" dirty="0"/>
              <a:t>, </a:t>
            </a:r>
            <a:r>
              <a:rPr lang="de-DE" sz="2400" dirty="0" err="1"/>
              <a:t>rebuild</a:t>
            </a:r>
            <a:r>
              <a:rPr lang="de-DE" sz="2400" dirty="0"/>
              <a:t>, </a:t>
            </a:r>
            <a:r>
              <a:rPr lang="de-DE" sz="2400" dirty="0" err="1"/>
              <a:t>recycling</a:t>
            </a:r>
            <a:r>
              <a:rPr lang="de-DE" sz="2400" dirty="0"/>
              <a:t>, </a:t>
            </a:r>
            <a:r>
              <a:rPr lang="de-DE" sz="2400" dirty="0" err="1"/>
              <a:t>recovery</a:t>
            </a:r>
            <a:r>
              <a:rPr lang="de-DE" sz="2400" dirty="0"/>
              <a:t>, </a:t>
            </a:r>
            <a:r>
              <a:rPr lang="de-DE" sz="2400" dirty="0" err="1"/>
              <a:t>disposal</a:t>
            </a:r>
            <a:endParaRPr lang="de-DE" sz="2400" dirty="0"/>
          </a:p>
          <a:p>
            <a:pPr marL="342900" indent="-342900" rtl="0">
              <a:buFont typeface="+mj-lt"/>
              <a:buAutoNum type="arabicPeriod"/>
            </a:pPr>
            <a:r>
              <a:rPr lang="de-DE" sz="2400" dirty="0" err="1"/>
              <a:t>prevention</a:t>
            </a:r>
            <a:r>
              <a:rPr lang="de-DE" sz="2400" dirty="0"/>
              <a:t>, </a:t>
            </a:r>
            <a:r>
              <a:rPr lang="de-DE" sz="2400" dirty="0" err="1"/>
              <a:t>rebuild</a:t>
            </a:r>
            <a:r>
              <a:rPr lang="de-DE" sz="2400" dirty="0"/>
              <a:t>, </a:t>
            </a:r>
            <a:r>
              <a:rPr lang="de-DE" sz="2400" dirty="0" err="1"/>
              <a:t>recycling</a:t>
            </a:r>
            <a:r>
              <a:rPr lang="de-DE" sz="2400" dirty="0"/>
              <a:t>, </a:t>
            </a:r>
            <a:r>
              <a:rPr lang="de-DE" sz="2400" dirty="0" err="1"/>
              <a:t>discovery</a:t>
            </a:r>
            <a:r>
              <a:rPr lang="de-DE" sz="2400" dirty="0"/>
              <a:t>, </a:t>
            </a:r>
            <a:r>
              <a:rPr lang="de-DE" sz="2400" dirty="0" err="1"/>
              <a:t>disposal</a:t>
            </a:r>
            <a:r>
              <a:rPr lang="de-DE" sz="2400" dirty="0"/>
              <a:t> 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/>
          <a:p>
            <a:pPr rtl="0"/>
            <a:fld id="{19B51A1E-902D-48AF-9020-955120F399B6}" type="slidenum">
              <a:rPr lang="de-DE" smtClean="0"/>
              <a:pPr rtl="0"/>
              <a:t>4</a:t>
            </a:fld>
            <a:endParaRPr lang="de-DE"/>
          </a:p>
        </p:txBody>
      </p:sp>
      <p:pic>
        <p:nvPicPr>
          <p:cNvPr id="9" name="Bildplatzhalter 8" descr="Ackerlandschaft" title="Ackerlandschaft">
            <a:extLst>
              <a:ext uri="{FF2B5EF4-FFF2-40B4-BE49-F238E27FC236}">
                <a16:creationId xmlns:a16="http://schemas.microsoft.com/office/drawing/2014/main" id="{FF3782D3-BCA3-4DBA-B46C-1AC17B4527E0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994577166"/>
      </p:ext>
    </p:extLst>
  </p:cSld>
  <p:clrMapOvr>
    <a:masterClrMapping/>
  </p:clrMapOvr>
  <p:transition spd="med">
    <p:pull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CH" sz="4800" dirty="0"/>
              <a:t>Keep in </a:t>
            </a:r>
            <a:r>
              <a:rPr lang="de-CH" sz="4800" dirty="0" err="1"/>
              <a:t>mind</a:t>
            </a:r>
            <a:r>
              <a:rPr lang="de-CH" sz="4800" dirty="0"/>
              <a:t> !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1579541" y="2526644"/>
            <a:ext cx="8772774" cy="2012699"/>
          </a:xfrm>
        </p:spPr>
        <p:txBody>
          <a:bodyPr/>
          <a:lstStyle/>
          <a:p>
            <a:r>
              <a:rPr lang="de-CH" sz="3200" i="1" dirty="0"/>
              <a:t>Next time </a:t>
            </a:r>
            <a:r>
              <a:rPr lang="de-CH" sz="3200" i="1" dirty="0" err="1"/>
              <a:t>you</a:t>
            </a:r>
            <a:r>
              <a:rPr lang="de-CH" sz="3200" i="1" dirty="0"/>
              <a:t> </a:t>
            </a:r>
            <a:r>
              <a:rPr lang="de-CH" sz="3200" i="1" dirty="0" err="1"/>
              <a:t>are</a:t>
            </a:r>
            <a:r>
              <a:rPr lang="de-CH" sz="3200" i="1" dirty="0"/>
              <a:t> </a:t>
            </a:r>
            <a:r>
              <a:rPr lang="de-CH" sz="3200" i="1" dirty="0" err="1"/>
              <a:t>about</a:t>
            </a:r>
            <a:r>
              <a:rPr lang="de-CH" sz="3200" i="1" dirty="0"/>
              <a:t> </a:t>
            </a:r>
            <a:r>
              <a:rPr lang="de-CH" sz="3200" i="1" dirty="0" err="1"/>
              <a:t>to</a:t>
            </a:r>
            <a:r>
              <a:rPr lang="de-CH" sz="3200" i="1" dirty="0"/>
              <a:t> </a:t>
            </a:r>
            <a:r>
              <a:rPr lang="de-CH" sz="3200" i="1" dirty="0" err="1"/>
              <a:t>buy</a:t>
            </a:r>
            <a:r>
              <a:rPr lang="de-CH" sz="3200" i="1" dirty="0"/>
              <a:t>, </a:t>
            </a:r>
            <a:r>
              <a:rPr lang="de-CH" sz="3200" i="1" dirty="0" err="1"/>
              <a:t>use</a:t>
            </a:r>
            <a:r>
              <a:rPr lang="de-CH" sz="3200" i="1" dirty="0"/>
              <a:t> </a:t>
            </a:r>
            <a:r>
              <a:rPr lang="de-CH" sz="3200" i="1" dirty="0" err="1"/>
              <a:t>or</a:t>
            </a:r>
            <a:r>
              <a:rPr lang="de-CH" sz="3200" i="1" dirty="0"/>
              <a:t> </a:t>
            </a:r>
            <a:r>
              <a:rPr lang="de-CH" sz="3200" i="1" dirty="0" err="1"/>
              <a:t>consume</a:t>
            </a:r>
            <a:r>
              <a:rPr lang="de-CH" sz="3200" i="1" dirty="0"/>
              <a:t> </a:t>
            </a:r>
            <a:r>
              <a:rPr lang="de-CH" sz="3200" i="1" dirty="0" err="1"/>
              <a:t>something</a:t>
            </a:r>
            <a:r>
              <a:rPr lang="de-CH" sz="3200" i="1" dirty="0"/>
              <a:t>, </a:t>
            </a:r>
            <a:r>
              <a:rPr lang="de-CH" sz="3200" i="1" dirty="0" err="1"/>
              <a:t>bear</a:t>
            </a:r>
            <a:r>
              <a:rPr lang="de-CH" sz="3200" i="1" dirty="0"/>
              <a:t> in </a:t>
            </a:r>
            <a:r>
              <a:rPr lang="de-CH" sz="3200" i="1" dirty="0" err="1"/>
              <a:t>mind</a:t>
            </a:r>
            <a:r>
              <a:rPr lang="de-CH" sz="3200" i="1" dirty="0"/>
              <a:t> </a:t>
            </a:r>
            <a:r>
              <a:rPr lang="de-CH" sz="3200" i="1" dirty="0" err="1"/>
              <a:t>the</a:t>
            </a:r>
            <a:r>
              <a:rPr lang="de-CH" sz="3200" i="1" dirty="0"/>
              <a:t> </a:t>
            </a:r>
            <a:r>
              <a:rPr lang="de-CH" sz="3200" i="1" dirty="0" err="1"/>
              <a:t>waste</a:t>
            </a:r>
            <a:r>
              <a:rPr lang="de-CH" sz="3200" i="1" dirty="0"/>
              <a:t> </a:t>
            </a:r>
            <a:r>
              <a:rPr lang="de-CH" sz="3200" i="1" dirty="0" err="1"/>
              <a:t>pyramid</a:t>
            </a:r>
            <a:r>
              <a:rPr lang="de-CH" sz="3200" i="1" dirty="0"/>
              <a:t> and </a:t>
            </a:r>
            <a:r>
              <a:rPr lang="de-CH" sz="3200" i="1" dirty="0" err="1"/>
              <a:t>see</a:t>
            </a:r>
            <a:r>
              <a:rPr lang="de-CH" sz="3200" i="1" dirty="0"/>
              <a:t> </a:t>
            </a:r>
            <a:r>
              <a:rPr lang="de-CH" sz="3200" i="1" dirty="0" err="1"/>
              <a:t>how</a:t>
            </a:r>
            <a:r>
              <a:rPr lang="de-CH" sz="3200" i="1" dirty="0"/>
              <a:t> </a:t>
            </a:r>
            <a:r>
              <a:rPr lang="de-CH" sz="3200" i="1" dirty="0" err="1"/>
              <a:t>it</a:t>
            </a:r>
            <a:r>
              <a:rPr lang="de-CH" sz="3200" i="1" dirty="0"/>
              <a:t> </a:t>
            </a:r>
            <a:r>
              <a:rPr lang="de-CH" sz="3200" i="1" dirty="0" err="1"/>
              <a:t>effects</a:t>
            </a:r>
            <a:r>
              <a:rPr lang="de-CH" sz="3200" i="1" dirty="0"/>
              <a:t> </a:t>
            </a:r>
            <a:r>
              <a:rPr lang="de-CH" sz="3200" i="1" dirty="0" err="1"/>
              <a:t>your</a:t>
            </a:r>
            <a:r>
              <a:rPr lang="de-CH" sz="3200" i="1" dirty="0"/>
              <a:t> </a:t>
            </a:r>
            <a:r>
              <a:rPr lang="de-CH" sz="3200" i="1" dirty="0" err="1"/>
              <a:t>decision</a:t>
            </a:r>
            <a:r>
              <a:rPr lang="de-CH" sz="3200" i="1" dirty="0"/>
              <a:t> </a:t>
            </a:r>
            <a:r>
              <a:rPr lang="de-CH" sz="3200" i="1" dirty="0" err="1"/>
              <a:t>making</a:t>
            </a:r>
            <a:r>
              <a:rPr lang="de-CH" sz="3200" i="1"/>
              <a:t>.</a:t>
            </a:r>
            <a:endParaRPr lang="de-CH" sz="3200" i="1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rtl="0"/>
            <a:fld id="{19B51A1E-902D-48AF-9020-955120F399B6}" type="slidenum">
              <a:rPr lang="de-DE" noProof="0" smtClean="0"/>
              <a:pPr rtl="0"/>
              <a:t>5</a:t>
            </a:fld>
            <a:endParaRPr lang="de-DE" noProof="0"/>
          </a:p>
        </p:txBody>
      </p:sp>
    </p:spTree>
    <p:extLst>
      <p:ext uri="{BB962C8B-B14F-4D97-AF65-F5344CB8AC3E}">
        <p14:creationId xmlns:p14="http://schemas.microsoft.com/office/powerpoint/2010/main" val="2187718336"/>
      </p:ext>
    </p:extLst>
  </p:cSld>
  <p:clrMapOvr>
    <a:masterClrMapping/>
  </p:clrMapOvr>
  <p:transition spd="med">
    <p:pull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el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de-DE" dirty="0" err="1"/>
              <a:t>Thank</a:t>
            </a:r>
            <a:r>
              <a:rPr lang="de-DE" dirty="0"/>
              <a:t> </a:t>
            </a:r>
            <a:r>
              <a:rPr lang="de-DE" dirty="0" err="1"/>
              <a:t>you</a:t>
            </a:r>
            <a:endParaRPr lang="de-DE" dirty="0"/>
          </a:p>
        </p:txBody>
      </p:sp>
      <p:cxnSp>
        <p:nvCxnSpPr>
          <p:cNvPr id="25" name="Gerader Verbinder 24" descr="Trennlinie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664575" y="3906982"/>
            <a:ext cx="28505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Bildplatzhalter 11" descr="Grünes Farn" title="Grünes Farn">
            <a:extLst>
              <a:ext uri="{FF2B5EF4-FFF2-40B4-BE49-F238E27FC236}">
                <a16:creationId xmlns:a16="http://schemas.microsoft.com/office/drawing/2014/main" id="{4323005A-5C0E-47CB-A851-80B7F2A01FA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  <p:transition spd="med">
    <p:pull/>
  </p:transition>
</p:sld>
</file>

<file path=ppt/theme/theme1.xml><?xml version="1.0" encoding="utf-8"?>
<a:theme xmlns:a="http://schemas.openxmlformats.org/drawingml/2006/main" name="Office-Design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_30677543_TF78453729" id="{4EAF36E6-7DF0-4B8B-A490-33145AFCFF6F}" vid="{0432CE4D-6470-4DA5-85A7-3091DA2D0714}"/>
    </a:ext>
  </a:extLst>
</a:theme>
</file>

<file path=ppt/theme/theme2.xml><?xml version="1.0" encoding="utf-8"?>
<a:theme xmlns:a="http://schemas.openxmlformats.org/drawingml/2006/main" name="Office-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-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EEA25CC0A0AC24199CDC46C25B8B0BC" ma:contentTypeVersion="10" ma:contentTypeDescription="Create a new document." ma:contentTypeScope="" ma:versionID="e3b47856d4cf355c0dacb39e1084d14f">
  <xsd:schema xmlns:xsd="http://www.w3.org/2001/XMLSchema" xmlns:xs="http://www.w3.org/2001/XMLSchema" xmlns:p="http://schemas.microsoft.com/office/2006/metadata/properties" xmlns:ns1="http://schemas.microsoft.com/sharepoint/v3" xmlns:ns2="6dc4bcd6-49db-4c07-9060-8acfc67cef9f" xmlns:ns3="fb0879af-3eba-417a-a55a-ffe6dcd6ca77" targetNamespace="http://schemas.microsoft.com/office/2006/metadata/properties" ma:root="true" ma:fieldsID="a845a615265fdb1f7b12cc65ac20ecbd" ns1:_="" ns2:_="" ns3:_="">
    <xsd:import namespace="http://schemas.microsoft.com/sharepoint/v3"/>
    <xsd:import namespace="6dc4bcd6-49db-4c07-9060-8acfc67cef9f"/>
    <xsd:import namespace="fb0879af-3eba-417a-a55a-ffe6dcd6ca77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3:SharedWithUsers" minOccurs="0"/>
                <xsd:element ref="ns3:SharedWithDetails" minOccurs="0"/>
                <xsd:element ref="ns3:LastSharedByUser" minOccurs="0"/>
                <xsd:element ref="ns3:LastSharedByTime" minOccurs="0"/>
                <xsd:element ref="ns1:_ip_UnifiedCompliancePolicyProperties" minOccurs="0"/>
                <xsd:element ref="ns1:_ip_UnifiedCompliancePolicyUIAction" minOccurs="0"/>
                <xsd:element ref="ns2:MediaServiceAutoTag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15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16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dc4bcd6-49db-4c07-9060-8acfc67cef9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7" nillable="true" ma:displayName="MediaServiceAutoTags" ma:internalName="MediaServiceAutoTag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b0879af-3eba-417a-a55a-ffe6dcd6ca77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LastSharedByUser" ma:index="13" nillable="true" ma:displayName="Last Shared By User" ma:hidden="true" ma:internalName="LastSharedByUser" ma:readOnly="true">
      <xsd:simpleType>
        <xsd:restriction base="dms:Note"/>
      </xsd:simpleType>
    </xsd:element>
    <xsd:element name="LastSharedByTime" ma:index="14" nillable="true" ma:displayName="Last Shared By Time" ma:hidden="true" ma:internalName="LastSharedByTime" ma:readOnly="true">
      <xsd:simpleType>
        <xsd:restriction base="dms:DateTim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_ip_UnifiedCompliancePolicyProperties xmlns="http://schemas.microsoft.com/sharepoint/v3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D5735FB8-6771-4363-8DC9-1A1EC5A235C1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6dc4bcd6-49db-4c07-9060-8acfc67cef9f"/>
    <ds:schemaRef ds:uri="fb0879af-3eba-417a-a55a-ffe6dcd6ca7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F258AE14-BE87-4F2F-9922-71301CC22076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</ds:schemaRefs>
</ds:datastoreItem>
</file>

<file path=customXml/itemProps3.xml><?xml version="1.0" encoding="utf-8"?>
<ds:datastoreItem xmlns:ds="http://schemas.openxmlformats.org/officeDocument/2006/customXml" ds:itemID="{1480B3CF-F6F2-43A9-914C-8E073F3C82B1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Organische Präsentation</Template>
  <TotalTime>0</TotalTime>
  <Words>212</Words>
  <Application>Microsoft Office PowerPoint</Application>
  <PresentationFormat>Breitbild</PresentationFormat>
  <Paragraphs>33</Paragraphs>
  <Slides>6</Slides>
  <Notes>4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5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6</vt:i4>
      </vt:variant>
    </vt:vector>
  </HeadingPairs>
  <TitlesOfParts>
    <vt:vector size="12" baseType="lpstr">
      <vt:lpstr>Arial</vt:lpstr>
      <vt:lpstr>Calibri</vt:lpstr>
      <vt:lpstr>Corbel</vt:lpstr>
      <vt:lpstr>Garamond</vt:lpstr>
      <vt:lpstr>Times New Roman</vt:lpstr>
      <vt:lpstr>Office-Design</vt:lpstr>
      <vt:lpstr>The waste hierarchy</vt:lpstr>
      <vt:lpstr>Waste pyramid</vt:lpstr>
      <vt:lpstr>PowerPoint-Präsentation</vt:lpstr>
      <vt:lpstr>What are the 5 stages of the pyramid?</vt:lpstr>
      <vt:lpstr>Keep in mind !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2020-02-25T15:19:33Z</dcterms:created>
  <dcterms:modified xsi:type="dcterms:W3CDTF">2020-02-25T21:33:02Z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0x010100DEEA25CC0A0AC24199CDC46C25B8B0BC</vt:lpwstr>
  </property>
</Properties>
</file>