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678" autoAdjust="0"/>
  </p:normalViewPr>
  <p:slideViewPr>
    <p:cSldViewPr snapToGrid="0">
      <p:cViewPr varScale="1">
        <p:scale>
          <a:sx n="59" d="100"/>
          <a:sy n="59" d="100"/>
        </p:scale>
        <p:origin x="91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62642-AB63-4034-8E2A-AFE94725C9E4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C6C1B-C1CF-4C40-BD7F-67B4E7D5C8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09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dirty="0"/>
              <a:t>Use a </a:t>
            </a:r>
            <a:r>
              <a:rPr lang="de-DE" i="1" dirty="0" err="1"/>
              <a:t>reusable</a:t>
            </a:r>
            <a:r>
              <a:rPr lang="de-DE" i="1" dirty="0"/>
              <a:t> </a:t>
            </a:r>
            <a:r>
              <a:rPr lang="de-DE" i="1" dirty="0" err="1"/>
              <a:t>produce</a:t>
            </a:r>
            <a:r>
              <a:rPr lang="de-DE" i="1" dirty="0"/>
              <a:t> </a:t>
            </a:r>
            <a:r>
              <a:rPr lang="de-DE" i="1" dirty="0" err="1"/>
              <a:t>bag</a:t>
            </a:r>
            <a:r>
              <a:rPr lang="de-DE" i="1" dirty="0"/>
              <a:t>: </a:t>
            </a:r>
            <a:r>
              <a:rPr lang="de-DE" dirty="0"/>
              <a:t>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plastic</a:t>
            </a:r>
            <a:r>
              <a:rPr lang="de-DE" dirty="0"/>
              <a:t> </a:t>
            </a:r>
            <a:r>
              <a:rPr lang="de-DE" dirty="0" err="1"/>
              <a:t>bag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1,000 </a:t>
            </a:r>
            <a:r>
              <a:rPr lang="de-DE" dirty="0" err="1"/>
              <a:t>years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degrade</a:t>
            </a:r>
            <a:r>
              <a:rPr lang="de-DE" dirty="0"/>
              <a:t>. </a:t>
            </a:r>
            <a:r>
              <a:rPr lang="de-DE" dirty="0" err="1"/>
              <a:t>Purchase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reusable</a:t>
            </a:r>
            <a:r>
              <a:rPr lang="de-DE" dirty="0"/>
              <a:t> </a:t>
            </a:r>
            <a:r>
              <a:rPr lang="de-DE" dirty="0" err="1"/>
              <a:t>produce</a:t>
            </a:r>
            <a:r>
              <a:rPr lang="de-DE" dirty="0"/>
              <a:t> </a:t>
            </a:r>
            <a:r>
              <a:rPr lang="de-DE" dirty="0" err="1"/>
              <a:t>bag</a:t>
            </a:r>
            <a:r>
              <a:rPr lang="de-DE" dirty="0"/>
              <a:t> and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sure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wash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often</a:t>
            </a:r>
            <a:r>
              <a:rPr lang="de-DE" dirty="0"/>
              <a:t>!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dirty="0" err="1"/>
              <a:t>Give</a:t>
            </a:r>
            <a:r>
              <a:rPr lang="de-DE" i="1" dirty="0"/>
              <a:t> </a:t>
            </a:r>
            <a:r>
              <a:rPr lang="de-DE" i="1" dirty="0" err="1"/>
              <a:t>up</a:t>
            </a:r>
            <a:r>
              <a:rPr lang="de-DE" i="1" dirty="0"/>
              <a:t> </a:t>
            </a:r>
            <a:r>
              <a:rPr lang="de-DE" i="1" dirty="0" err="1"/>
              <a:t>gum</a:t>
            </a:r>
            <a:r>
              <a:rPr lang="de-DE" i="1" dirty="0"/>
              <a:t>: </a:t>
            </a:r>
            <a:r>
              <a:rPr lang="de-DE" dirty="0" err="1"/>
              <a:t>Gum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synthetic</a:t>
            </a:r>
            <a:r>
              <a:rPr lang="de-DE" dirty="0"/>
              <a:t> </a:t>
            </a:r>
            <a:r>
              <a:rPr lang="de-DE" dirty="0" err="1"/>
              <a:t>rubber</a:t>
            </a:r>
            <a:r>
              <a:rPr lang="de-DE" dirty="0"/>
              <a:t>, aka </a:t>
            </a:r>
            <a:r>
              <a:rPr lang="de-DE" dirty="0" err="1"/>
              <a:t>plastic</a:t>
            </a:r>
            <a:r>
              <a:rPr lang="de-DE" dirty="0"/>
              <a:t>.</a:t>
            </a:r>
            <a:r>
              <a:rPr lang="en-GB" dirty="0"/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dirty="0"/>
              <a:t>Buy </a:t>
            </a:r>
            <a:r>
              <a:rPr lang="de-DE" i="1" dirty="0" err="1"/>
              <a:t>boxes</a:t>
            </a:r>
            <a:r>
              <a:rPr lang="de-DE" i="1" dirty="0"/>
              <a:t> </a:t>
            </a:r>
            <a:r>
              <a:rPr lang="de-DE" i="1" dirty="0" err="1"/>
              <a:t>instead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bottles</a:t>
            </a:r>
            <a:r>
              <a:rPr lang="de-DE" i="1" dirty="0"/>
              <a:t>: </a:t>
            </a:r>
            <a:r>
              <a:rPr lang="de-DE" dirty="0" err="1"/>
              <a:t>Often</a:t>
            </a:r>
            <a:r>
              <a:rPr lang="de-DE" dirty="0"/>
              <a:t>, </a:t>
            </a:r>
            <a:r>
              <a:rPr lang="de-DE" dirty="0" err="1"/>
              <a:t>products</a:t>
            </a:r>
            <a:r>
              <a:rPr lang="de-DE" dirty="0"/>
              <a:t> like </a:t>
            </a:r>
            <a:r>
              <a:rPr lang="de-DE" dirty="0" err="1"/>
              <a:t>laundry</a:t>
            </a:r>
            <a:r>
              <a:rPr lang="de-DE" dirty="0"/>
              <a:t> </a:t>
            </a:r>
            <a:r>
              <a:rPr lang="de-DE" dirty="0" err="1"/>
              <a:t>detergent</a:t>
            </a:r>
            <a:r>
              <a:rPr lang="de-DE" dirty="0"/>
              <a:t> </a:t>
            </a:r>
            <a:r>
              <a:rPr lang="de-DE" dirty="0" err="1"/>
              <a:t>come</a:t>
            </a:r>
            <a:r>
              <a:rPr lang="de-DE" dirty="0"/>
              <a:t> in </a:t>
            </a:r>
            <a:r>
              <a:rPr lang="de-DE" dirty="0" err="1"/>
              <a:t>cardboard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easily</a:t>
            </a:r>
            <a:r>
              <a:rPr lang="de-DE" dirty="0"/>
              <a:t> </a:t>
            </a:r>
            <a:r>
              <a:rPr lang="de-DE" dirty="0" err="1"/>
              <a:t>recycled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plastic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C6C1B-C1CF-4C40-BD7F-67B4E7D5C81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3711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de-DE" i="1" dirty="0" err="1"/>
              <a:t>mechanical</a:t>
            </a:r>
            <a:r>
              <a:rPr lang="de-DE" i="1" dirty="0"/>
              <a:t> </a:t>
            </a:r>
            <a:r>
              <a:rPr lang="de-DE" i="1" dirty="0" err="1"/>
              <a:t>recycling</a:t>
            </a:r>
            <a:r>
              <a:rPr lang="de-DE" i="1" dirty="0"/>
              <a:t>: </a:t>
            </a:r>
            <a:r>
              <a:rPr lang="de-DE" dirty="0"/>
              <a:t>("</a:t>
            </a:r>
            <a:r>
              <a:rPr lang="de-DE" dirty="0" err="1"/>
              <a:t>chop</a:t>
            </a:r>
            <a:r>
              <a:rPr lang="de-DE" dirty="0"/>
              <a:t> and </a:t>
            </a:r>
            <a:r>
              <a:rPr lang="de-DE" dirty="0" err="1"/>
              <a:t>wash</a:t>
            </a:r>
            <a:r>
              <a:rPr lang="de-DE" dirty="0"/>
              <a:t>"),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plastic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washed</a:t>
            </a:r>
            <a:r>
              <a:rPr lang="de-DE" dirty="0"/>
              <a:t>, </a:t>
            </a:r>
            <a:r>
              <a:rPr lang="de-DE" dirty="0" err="1"/>
              <a:t>ground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powders</a:t>
            </a:r>
            <a:r>
              <a:rPr lang="de-DE" dirty="0"/>
              <a:t> and </a:t>
            </a:r>
            <a:r>
              <a:rPr lang="de-DE" dirty="0" err="1"/>
              <a:t>melted</a:t>
            </a:r>
            <a:endParaRPr lang="de-DE" dirty="0"/>
          </a:p>
          <a:p>
            <a:pPr fontAlgn="ctr"/>
            <a:endParaRPr lang="de-DE" dirty="0"/>
          </a:p>
          <a:p>
            <a:pPr fontAlgn="ctr"/>
            <a:r>
              <a:rPr lang="de-DE" i="1" dirty="0" err="1"/>
              <a:t>chemical</a:t>
            </a:r>
            <a:r>
              <a:rPr lang="de-DE" i="1" dirty="0"/>
              <a:t> </a:t>
            </a:r>
            <a:r>
              <a:rPr lang="de-DE" i="1" dirty="0" err="1"/>
              <a:t>recycling</a:t>
            </a:r>
            <a:r>
              <a:rPr lang="de-DE" i="1" dirty="0"/>
              <a:t>: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plastic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broken</a:t>
            </a:r>
            <a:r>
              <a:rPr lang="de-DE" dirty="0"/>
              <a:t> down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</a:t>
            </a:r>
            <a:r>
              <a:rPr lang="de-DE" dirty="0" err="1"/>
              <a:t>components</a:t>
            </a:r>
            <a:r>
              <a:rPr lang="de-DE" dirty="0"/>
              <a:t>. </a:t>
            </a:r>
            <a:r>
              <a:rPr lang="de-DE" dirty="0" err="1"/>
              <a:t>Before</a:t>
            </a:r>
            <a:r>
              <a:rPr lang="de-DE" dirty="0"/>
              <a:t> </a:t>
            </a:r>
            <a:r>
              <a:rPr lang="de-DE" dirty="0" err="1"/>
              <a:t>recycling</a:t>
            </a:r>
            <a:r>
              <a:rPr lang="de-DE" dirty="0"/>
              <a:t>,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plastics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sorted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resin</a:t>
            </a:r>
            <a:r>
              <a:rPr lang="de-DE" dirty="0"/>
              <a:t> type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C6C1B-C1CF-4C40-BD7F-67B4E7D5C81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265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B05D9-0D3F-427F-B2BF-335C7FA91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D30ADB7-B081-4B48-B4E9-1A4A0E14B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B1082C-128B-4137-B5D7-E3AFBC56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5ECD58-8B61-4BC9-B69C-D8A74FE0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A3D442-9478-4893-A5C5-74426B7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7407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A3B8C-FA7C-4036-B70A-0FAC34FC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B586E6-383B-40AC-9B66-318CC206E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7E3AF1-02F0-495E-A047-C900689D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72C7C4-4A82-4352-AD24-EEAAA2D5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06A506-E729-4D70-89F9-BD148895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94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8FB528-2B49-49B9-8550-65F717D94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CF91FF-6D3D-4B78-B5B3-94750B2D0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9A24AC-A340-4A2C-945B-711810A89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4A8086-FCD7-4061-BBCB-3E0C308E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2EADFF-D59D-423C-A527-D6EB3D5D5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91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847041-2EBA-4F0A-8E03-9F2ABBC79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B0D780-6A65-4D66-9D5D-00EA6289F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30D882-1287-4F0E-9950-D4BA48C29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E4A684-A195-4427-AA78-2CE0EE8C2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556375-B1A8-4403-91F0-7D9EB093E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DD690C-73FF-4801-8449-C07C825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988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34255-4741-4426-B588-EEC508026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DE1D74-EC72-4AD6-BE3D-CDBA9C873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0F32385-6995-4EDA-91C5-A3B394398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FCA678-2D69-477B-984F-5C45B7340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FA84A24-6AED-4408-8EFB-23B7016C0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D5F3029-C9A5-4BE5-A09C-F8AE14EFB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1A2A71-C27A-4893-8C25-A102E8E1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A0067F8-B317-4665-986A-68D1CD7B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49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02FF9-5878-4CFC-894C-9D68D1DC7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A8F6AF-A21C-4026-BE9C-288C0547B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EAC497-2C68-4E0D-ACD1-462F4D129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9EDA96-0689-47B3-992F-C9822B38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593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214EF15-E008-432D-BF4D-610E0D96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F7F6EFB-F9A7-4091-A908-6F1A4783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BC097C-4FCB-4C31-A5EC-6294E9A5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84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005A64-42B2-4070-9EDA-EE107D4B2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6D3B77-2FCC-4832-A4F5-7817B3893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3D3D7C5-97E2-4A92-B4C6-A08BBA305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05FFC4-07A3-4922-848F-0B02EF5C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CB602B9-78F4-4A14-8B3E-25C233B3E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2BB36F-8457-4958-80BA-1916B92B9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260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DEFBBC-C21F-4EFB-9C75-6F4FF9B9B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6D898F8-A92B-494C-8593-9FE78C866E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11574F-0243-49B0-A89D-206DE6330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3842D59-021C-4DE4-93D3-B1353C806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B0389A-7338-4BA5-9832-5A585DBB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90A7E4A-EF7B-4850-91BA-49947B2F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6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2D669C-203A-4A16-96C3-3D4F1CD5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091DD18-7131-4327-A096-151728102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140B04-CAE0-4D3A-B98B-83C25720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DA5A21-386A-481E-9A12-3728399D8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EF644D-2B7E-4B8B-8852-DE989983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22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14FE61E-3371-445A-944B-3804305BF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F824A2-984F-4975-8CFB-9979B71BD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85F604-EBF9-4336-904A-1CEBE8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7F36C8-A982-4B28-B079-586521AEE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5286AC-E17B-46E6-9767-FD134B54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71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4DB7101-ABC4-464B-B56A-0A72EA7C1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E07B5E-7C90-4BE4-A668-61AA6FDBB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4D4829-20C2-4E84-AB30-7D0E9AA2F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410C8-9527-4E34-9413-F440346AC4B3}" type="datetimeFigureOut">
              <a:rPr lang="de-DE" smtClean="0"/>
              <a:t>16.02.2020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CD976B-41A4-450D-9F6F-453885914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2CA23B-C95E-4BB5-86B7-B27B53766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7B772-2453-44E7-BC60-A486DCE2F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20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D6BCA-BF28-42B7-AFFC-E4AC6B5A7E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u="sng" dirty="0" err="1">
                <a:latin typeface="Abadi Extra Light" panose="020B0204020104020204" pitchFamily="34" charset="0"/>
              </a:rPr>
              <a:t>Reduce</a:t>
            </a:r>
            <a:r>
              <a:rPr lang="de-DE" b="1" u="sng" dirty="0">
                <a:latin typeface="Abadi Extra Light" panose="020B0204020104020204" pitchFamily="34" charset="0"/>
              </a:rPr>
              <a:t> </a:t>
            </a:r>
            <a:r>
              <a:rPr lang="de-DE" b="1" u="sng" dirty="0" err="1">
                <a:latin typeface="Abadi Extra Light" panose="020B0204020104020204" pitchFamily="34" charset="0"/>
              </a:rPr>
              <a:t>of</a:t>
            </a:r>
            <a:r>
              <a:rPr lang="de-DE" b="1" u="sng" dirty="0">
                <a:latin typeface="Abadi Extra Light" panose="020B0204020104020204" pitchFamily="34" charset="0"/>
              </a:rPr>
              <a:t> </a:t>
            </a:r>
            <a:r>
              <a:rPr lang="de-DE" b="1" u="sng" dirty="0" err="1">
                <a:latin typeface="Abadi Extra Light" panose="020B0204020104020204" pitchFamily="34" charset="0"/>
              </a:rPr>
              <a:t>plastic</a:t>
            </a:r>
            <a:r>
              <a:rPr lang="de-DE" b="1" u="sng" dirty="0">
                <a:latin typeface="Abadi Extra Light" panose="020B0204020104020204" pitchFamily="34" charset="0"/>
              </a:rPr>
              <a:t> </a:t>
            </a:r>
            <a:r>
              <a:rPr lang="de-DE" b="1" u="sng" dirty="0" err="1">
                <a:latin typeface="Abadi Extra Light" panose="020B0204020104020204" pitchFamily="34" charset="0"/>
              </a:rPr>
              <a:t>use</a:t>
            </a:r>
            <a:endParaRPr lang="de-DE" b="1" u="sng" dirty="0">
              <a:latin typeface="Abadi Extra Light" panose="020B0204020104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B931213-7687-47D3-987D-A2D75881EC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>
                <a:latin typeface="Abadi Extra Light" panose="020B0204020104020204" pitchFamily="34" charset="0"/>
              </a:rPr>
              <a:t>Nina and Luana</a:t>
            </a:r>
          </a:p>
        </p:txBody>
      </p:sp>
    </p:spTree>
    <p:extLst>
      <p:ext uri="{BB962C8B-B14F-4D97-AF65-F5344CB8AC3E}">
        <p14:creationId xmlns:p14="http://schemas.microsoft.com/office/powerpoint/2010/main" val="176875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EBF21-E11B-4DE8-A011-C6BB0E82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Abadi Extra Light" panose="020B0204020104020204" pitchFamily="34" charset="0"/>
              </a:rPr>
              <a:t>Topics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0BC993-C0BD-450D-ACE9-A79D6EA92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de-DE" sz="3600" b="1" dirty="0">
                <a:latin typeface="Abadi Extra Light" panose="020B0204020104020204" pitchFamily="34" charset="0"/>
              </a:rPr>
              <a:t>Basic </a:t>
            </a:r>
            <a:r>
              <a:rPr lang="de-DE" sz="3600" b="1" dirty="0" err="1">
                <a:latin typeface="Abadi Extra Light" panose="020B0204020104020204" pitchFamily="34" charset="0"/>
              </a:rPr>
              <a:t>facts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about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plastic</a:t>
            </a:r>
            <a:r>
              <a:rPr lang="de-DE" sz="3600" b="1" dirty="0">
                <a:latin typeface="Abadi Extra Light" panose="020B0204020104020204" pitchFamily="34" charset="0"/>
              </a:rPr>
              <a:t>! </a:t>
            </a:r>
          </a:p>
          <a:p>
            <a:pPr fontAlgn="ctr"/>
            <a:endParaRPr lang="de-DE" sz="36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600" b="1" dirty="0" err="1">
                <a:latin typeface="Abadi Extra Light" panose="020B0204020104020204" pitchFamily="34" charset="0"/>
              </a:rPr>
              <a:t>How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can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we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improve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our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daily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habits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of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plastic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use</a:t>
            </a:r>
            <a:r>
              <a:rPr lang="de-DE" sz="3600" b="1" dirty="0">
                <a:latin typeface="Abadi Extra Light" panose="020B0204020104020204" pitchFamily="34" charset="0"/>
              </a:rPr>
              <a:t>?</a:t>
            </a:r>
          </a:p>
          <a:p>
            <a:pPr marL="0" indent="0" fontAlgn="ctr">
              <a:buNone/>
            </a:pPr>
            <a:endParaRPr lang="de-DE" sz="36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600" b="1" dirty="0">
                <a:latin typeface="Abadi Extra Light" panose="020B0204020104020204" pitchFamily="34" charset="0"/>
              </a:rPr>
              <a:t>Recycling </a:t>
            </a:r>
            <a:r>
              <a:rPr lang="de-DE" sz="3600" b="1" dirty="0" err="1">
                <a:latin typeface="Abadi Extra Light" panose="020B0204020104020204" pitchFamily="34" charset="0"/>
              </a:rPr>
              <a:t>options</a:t>
            </a:r>
            <a:r>
              <a:rPr lang="de-DE" sz="3600" b="1" dirty="0">
                <a:latin typeface="Abadi Extra Light" panose="020B0204020104020204" pitchFamily="34" charset="0"/>
              </a:rPr>
              <a:t>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604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3C61DF-723C-4743-A90C-52FABEE4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r>
              <a:rPr lang="de-DE" b="1" dirty="0">
                <a:latin typeface="Abadi Extra Light" panose="020B0204020104020204" pitchFamily="34" charset="0"/>
              </a:rPr>
              <a:t>Basic </a:t>
            </a:r>
            <a:r>
              <a:rPr lang="de-DE" b="1" dirty="0" err="1">
                <a:latin typeface="Abadi Extra Light" panose="020B0204020104020204" pitchFamily="34" charset="0"/>
              </a:rPr>
              <a:t>facts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about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plastic</a:t>
            </a:r>
            <a:r>
              <a:rPr lang="de-DE" b="1" dirty="0">
                <a:latin typeface="Abadi Extra Light" panose="020B0204020104020204" pitchFamily="34" charset="0"/>
              </a:rPr>
              <a:t>! </a:t>
            </a:r>
            <a:br>
              <a:rPr lang="de-DE" dirty="0">
                <a:latin typeface="Abadi Extra Light" panose="020B0204020104020204" pitchFamily="34" charset="0"/>
              </a:rPr>
            </a:br>
            <a:endParaRPr lang="de-DE" dirty="0">
              <a:latin typeface="Abadi Extra Light" panose="020B0204020104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5CFD9B-51DB-4637-AFF7-07F05BB41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de-DE" sz="3200" b="1" dirty="0" err="1">
                <a:latin typeface="Abadi Extra Light" panose="020B0204020104020204" pitchFamily="34" charset="0"/>
              </a:rPr>
              <a:t>many</a:t>
            </a:r>
            <a:r>
              <a:rPr lang="de-DE" sz="3200" b="1" dirty="0">
                <a:latin typeface="Abadi Extra Light" panose="020B0204020104020204" pitchFamily="34" charset="0"/>
              </a:rPr>
              <a:t> different </a:t>
            </a:r>
            <a:r>
              <a:rPr lang="de-DE" sz="3200" b="1" dirty="0" err="1">
                <a:latin typeface="Abadi Extra Light" panose="020B0204020104020204" pitchFamily="34" charset="0"/>
              </a:rPr>
              <a:t>plastics</a:t>
            </a:r>
            <a:endParaRPr lang="de-DE" sz="3200" b="1" dirty="0">
              <a:latin typeface="Abadi Extra Light" panose="020B0204020104020204" pitchFamily="34" charset="0"/>
            </a:endParaRPr>
          </a:p>
          <a:p>
            <a:pPr fontAlgn="ctr"/>
            <a:endParaRPr lang="de-DE" sz="32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they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are</a:t>
            </a:r>
            <a:r>
              <a:rPr lang="de-DE" sz="3200" b="1" dirty="0">
                <a:latin typeface="Abadi Extra Light" panose="020B0204020104020204" pitchFamily="34" charset="0"/>
              </a:rPr>
              <a:t> soft and easy </a:t>
            </a:r>
            <a:r>
              <a:rPr lang="de-DE" sz="3200" b="1" dirty="0" err="1">
                <a:latin typeface="Abadi Extra Light" panose="020B0204020104020204" pitchFamily="34" charset="0"/>
              </a:rPr>
              <a:t>to</a:t>
            </a:r>
            <a:r>
              <a:rPr lang="de-DE" sz="3200" b="1" dirty="0">
                <a:latin typeface="Abadi Extra Light" panose="020B0204020104020204" pitchFamily="34" charset="0"/>
              </a:rPr>
              <a:t> turn </a:t>
            </a:r>
            <a:r>
              <a:rPr lang="de-DE" sz="3200" b="1" dirty="0" err="1">
                <a:latin typeface="Abadi Extra Light" panose="020B0204020104020204" pitchFamily="34" charset="0"/>
              </a:rPr>
              <a:t>into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many</a:t>
            </a:r>
            <a:r>
              <a:rPr lang="de-DE" sz="3200" b="1" dirty="0">
                <a:latin typeface="Abadi Extra Light" panose="020B0204020104020204" pitchFamily="34" charset="0"/>
              </a:rPr>
              <a:t> different </a:t>
            </a:r>
            <a:r>
              <a:rPr lang="de-DE" sz="3200" b="1" dirty="0" err="1">
                <a:latin typeface="Abadi Extra Light" panose="020B0204020104020204" pitchFamily="34" charset="0"/>
              </a:rPr>
              <a:t>forms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during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manufacture</a:t>
            </a:r>
            <a:endParaRPr lang="de-DE" sz="3200" b="1" dirty="0">
              <a:latin typeface="Abadi Extra Light" panose="020B0204020104020204" pitchFamily="34" charset="0"/>
            </a:endParaRPr>
          </a:p>
          <a:p>
            <a:pPr marL="0" indent="0" fontAlgn="ctr">
              <a:buNone/>
            </a:pPr>
            <a:endParaRPr lang="de-DE" sz="32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200" b="1" dirty="0">
                <a:latin typeface="Abadi Extra Light" panose="020B0204020104020204" pitchFamily="34" charset="0"/>
              </a:rPr>
              <a:t>Plastics </a:t>
            </a:r>
            <a:r>
              <a:rPr lang="de-DE" sz="3200" b="1" dirty="0" err="1">
                <a:latin typeface="Abadi Extra Light" panose="020B0204020104020204" pitchFamily="34" charset="0"/>
              </a:rPr>
              <a:t>are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synthetic</a:t>
            </a:r>
            <a:r>
              <a:rPr lang="de-DE" sz="3200" b="1" dirty="0">
                <a:latin typeface="Abadi Extra Light" panose="020B0204020104020204" pitchFamily="34" charset="0"/>
              </a:rPr>
              <a:t>, human-made </a:t>
            </a:r>
            <a:r>
              <a:rPr lang="de-DE" sz="3200" b="1" dirty="0" err="1">
                <a:latin typeface="Abadi Extra Light" panose="020B0204020104020204" pitchFamily="34" charset="0"/>
              </a:rPr>
              <a:t>materials</a:t>
            </a:r>
            <a:r>
              <a:rPr lang="de-DE" sz="3200" b="1" dirty="0">
                <a:latin typeface="Abadi Extra Light" panose="020B0204020104020204" pitchFamily="34" charset="0"/>
              </a:rPr>
              <a:t>, </a:t>
            </a:r>
            <a:r>
              <a:rPr lang="de-DE" sz="3200" b="1" dirty="0" err="1">
                <a:latin typeface="Abadi Extra Light" panose="020B0204020104020204" pitchFamily="34" charset="0"/>
              </a:rPr>
              <a:t>made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from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polymers</a:t>
            </a:r>
            <a:r>
              <a:rPr lang="de-DE" sz="3200" b="1" dirty="0">
                <a:latin typeface="Abadi Extra Light" panose="020B0204020104020204" pitchFamily="34" charset="0"/>
              </a:rPr>
              <a:t>, </a:t>
            </a:r>
            <a:r>
              <a:rPr lang="de-DE" sz="3200" b="1" dirty="0" err="1">
                <a:latin typeface="Abadi Extra Light" panose="020B0204020104020204" pitchFamily="34" charset="0"/>
              </a:rPr>
              <a:t>which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are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long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molecules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built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around</a:t>
            </a:r>
            <a:r>
              <a:rPr lang="de-DE" sz="3200" b="1" dirty="0">
                <a:latin typeface="Abadi Extra Light" panose="020B0204020104020204" pitchFamily="34" charset="0"/>
              </a:rPr>
              <a:t>  </a:t>
            </a:r>
            <a:r>
              <a:rPr lang="de-DE" sz="3200" b="1" dirty="0" err="1">
                <a:latin typeface="Abadi Extra Light" panose="020B0204020104020204" pitchFamily="34" charset="0"/>
              </a:rPr>
              <a:t>chains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of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carbon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atoms</a:t>
            </a:r>
            <a:r>
              <a:rPr lang="de-DE" sz="3200" b="1" dirty="0">
                <a:latin typeface="Abadi Extra Light" panose="020B0204020104020204" pitchFamily="34" charset="0"/>
              </a:rPr>
              <a:t>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452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3E92E5-2101-41E2-909F-AF825462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de-DE" dirty="0"/>
            </a:br>
            <a:r>
              <a:rPr lang="de-DE" b="1" dirty="0" err="1">
                <a:latin typeface="Abadi Extra Light" panose="020B0204020104020204" pitchFamily="34" charset="0"/>
              </a:rPr>
              <a:t>How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can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we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improve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our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daily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habits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of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plastic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use</a:t>
            </a:r>
            <a:r>
              <a:rPr lang="de-DE" b="1" dirty="0">
                <a:latin typeface="Abadi Extra Light" panose="020B0204020104020204" pitchFamily="34" charset="0"/>
              </a:rPr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51AFD6-27C8-43B9-8C9A-E771B7136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44547"/>
            <a:ext cx="10759633" cy="4734046"/>
          </a:xfrm>
        </p:spPr>
        <p:txBody>
          <a:bodyPr>
            <a:normAutofit fontScale="70000" lnSpcReduction="20000"/>
          </a:bodyPr>
          <a:lstStyle/>
          <a:p>
            <a:pPr fontAlgn="ctr"/>
            <a:r>
              <a:rPr lang="de-DE" sz="3400" b="1" dirty="0" err="1">
                <a:latin typeface="Abadi Extra Light" panose="020B0204020104020204" pitchFamily="34" charset="0"/>
              </a:rPr>
              <a:t>Stop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using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plastic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straws</a:t>
            </a:r>
            <a:r>
              <a:rPr lang="de-DE" sz="3400" b="1" dirty="0">
                <a:latin typeface="Abadi Extra Light" panose="020B0204020104020204" pitchFamily="34" charset="0"/>
              </a:rPr>
              <a:t>, </a:t>
            </a:r>
            <a:r>
              <a:rPr lang="de-DE" sz="3400" b="1" dirty="0" err="1">
                <a:latin typeface="Abadi Extra Light" panose="020B0204020104020204" pitchFamily="34" charset="0"/>
              </a:rPr>
              <a:t>even</a:t>
            </a:r>
            <a:r>
              <a:rPr lang="de-DE" sz="3400" b="1" dirty="0">
                <a:latin typeface="Abadi Extra Light" panose="020B0204020104020204" pitchFamily="34" charset="0"/>
              </a:rPr>
              <a:t> in </a:t>
            </a:r>
            <a:r>
              <a:rPr lang="de-DE" sz="3400" b="1" dirty="0" err="1">
                <a:latin typeface="Abadi Extra Light" panose="020B0204020104020204" pitchFamily="34" charset="0"/>
              </a:rPr>
              <a:t>restaurants</a:t>
            </a:r>
            <a:r>
              <a:rPr lang="de-DE" sz="3400" b="1" dirty="0">
                <a:latin typeface="Abadi Extra Light" panose="020B0204020104020204" pitchFamily="34" charset="0"/>
              </a:rPr>
              <a:t>. </a:t>
            </a:r>
          </a:p>
          <a:p>
            <a:pPr fontAlgn="ctr"/>
            <a:endParaRPr lang="de-DE" sz="34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400" b="1" dirty="0">
                <a:latin typeface="Abadi Extra Light" panose="020B0204020104020204" pitchFamily="34" charset="0"/>
              </a:rPr>
              <a:t>Use a </a:t>
            </a:r>
            <a:r>
              <a:rPr lang="de-DE" sz="3400" b="1" dirty="0" err="1">
                <a:latin typeface="Abadi Extra Light" panose="020B0204020104020204" pitchFamily="34" charset="0"/>
              </a:rPr>
              <a:t>reusable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produce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bag</a:t>
            </a:r>
            <a:endParaRPr lang="de-DE" sz="3400" b="1" dirty="0">
              <a:latin typeface="Abadi Extra Light" panose="020B0204020104020204" pitchFamily="34" charset="0"/>
            </a:endParaRPr>
          </a:p>
          <a:p>
            <a:pPr fontAlgn="ctr"/>
            <a:endParaRPr lang="en-GB" sz="34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400" b="1" dirty="0" err="1">
                <a:latin typeface="Abadi Extra Light" panose="020B0204020104020204" pitchFamily="34" charset="0"/>
              </a:rPr>
              <a:t>Give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up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gum</a:t>
            </a:r>
            <a:endParaRPr lang="de-DE" sz="3400" b="1" dirty="0">
              <a:latin typeface="Abadi Extra Light" panose="020B0204020104020204" pitchFamily="34" charset="0"/>
            </a:endParaRPr>
          </a:p>
          <a:p>
            <a:pPr fontAlgn="ctr"/>
            <a:endParaRPr lang="en-GB" sz="34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400" b="1" dirty="0">
                <a:latin typeface="Abadi Extra Light" panose="020B0204020104020204" pitchFamily="34" charset="0"/>
              </a:rPr>
              <a:t>Buy </a:t>
            </a:r>
            <a:r>
              <a:rPr lang="de-DE" sz="3400" b="1" dirty="0" err="1">
                <a:latin typeface="Abadi Extra Light" panose="020B0204020104020204" pitchFamily="34" charset="0"/>
              </a:rPr>
              <a:t>boxes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instead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of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bottles</a:t>
            </a:r>
            <a:endParaRPr lang="de-DE" sz="3400" b="1" dirty="0">
              <a:latin typeface="Abadi Extra Light" panose="020B0204020104020204" pitchFamily="34" charset="0"/>
            </a:endParaRPr>
          </a:p>
          <a:p>
            <a:pPr fontAlgn="ctr"/>
            <a:endParaRPr lang="de-DE" sz="34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400" b="1" dirty="0" err="1">
                <a:latin typeface="Abadi Extra Light" panose="020B0204020104020204" pitchFamily="34" charset="0"/>
              </a:rPr>
              <a:t>Purchase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food</a:t>
            </a:r>
            <a:r>
              <a:rPr lang="de-DE" sz="3400" b="1" dirty="0">
                <a:latin typeface="Abadi Extra Light" panose="020B0204020104020204" pitchFamily="34" charset="0"/>
              </a:rPr>
              <a:t>, like </a:t>
            </a:r>
            <a:r>
              <a:rPr lang="de-DE" sz="3400" b="1" dirty="0" err="1">
                <a:latin typeface="Abadi Extra Light" panose="020B0204020104020204" pitchFamily="34" charset="0"/>
              </a:rPr>
              <a:t>cereal</a:t>
            </a:r>
            <a:r>
              <a:rPr lang="de-DE" sz="3400" b="1" dirty="0">
                <a:latin typeface="Abadi Extra Light" panose="020B0204020104020204" pitchFamily="34" charset="0"/>
              </a:rPr>
              <a:t>, </a:t>
            </a:r>
            <a:r>
              <a:rPr lang="de-DE" sz="3400" b="1" dirty="0" err="1">
                <a:latin typeface="Abadi Extra Light" panose="020B0204020104020204" pitchFamily="34" charset="0"/>
              </a:rPr>
              <a:t>pasta</a:t>
            </a:r>
            <a:r>
              <a:rPr lang="de-DE" sz="3400" b="1" dirty="0">
                <a:latin typeface="Abadi Extra Light" panose="020B0204020104020204" pitchFamily="34" charset="0"/>
              </a:rPr>
              <a:t>, and </a:t>
            </a:r>
            <a:r>
              <a:rPr lang="de-DE" sz="3400" b="1" dirty="0" err="1">
                <a:latin typeface="Abadi Extra Light" panose="020B0204020104020204" pitchFamily="34" charset="0"/>
              </a:rPr>
              <a:t>rice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from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bulk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bins</a:t>
            </a:r>
            <a:r>
              <a:rPr lang="de-DE" sz="3400" b="1" dirty="0">
                <a:latin typeface="Abadi Extra Light" panose="020B0204020104020204" pitchFamily="34" charset="0"/>
              </a:rPr>
              <a:t> and </a:t>
            </a:r>
            <a:r>
              <a:rPr lang="de-DE" sz="3400" b="1" dirty="0" err="1">
                <a:latin typeface="Abadi Extra Light" panose="020B0204020104020204" pitchFamily="34" charset="0"/>
              </a:rPr>
              <a:t>fill</a:t>
            </a:r>
            <a:r>
              <a:rPr lang="de-DE" sz="3400" b="1" dirty="0">
                <a:latin typeface="Abadi Extra Light" panose="020B0204020104020204" pitchFamily="34" charset="0"/>
              </a:rPr>
              <a:t> a </a:t>
            </a:r>
            <a:r>
              <a:rPr lang="de-DE" sz="3400" b="1" dirty="0" err="1">
                <a:latin typeface="Abadi Extra Light" panose="020B0204020104020204" pitchFamily="34" charset="0"/>
              </a:rPr>
              <a:t>reusable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bag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or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container</a:t>
            </a:r>
            <a:endParaRPr lang="de-DE" sz="3400" b="1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endParaRPr lang="de-DE" sz="34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400" b="1" dirty="0">
                <a:latin typeface="Abadi Extra Light" panose="020B0204020104020204" pitchFamily="34" charset="0"/>
              </a:rPr>
              <a:t>Use a </a:t>
            </a:r>
            <a:r>
              <a:rPr lang="de-DE" sz="3400" b="1" dirty="0" err="1">
                <a:latin typeface="Abadi Extra Light" panose="020B0204020104020204" pitchFamily="34" charset="0"/>
              </a:rPr>
              <a:t>reusable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bottle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or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mug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for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your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beverages</a:t>
            </a:r>
            <a:r>
              <a:rPr lang="de-DE" sz="3400" b="1" dirty="0">
                <a:latin typeface="Abadi Extra Light" panose="020B0204020104020204" pitchFamily="34" charset="0"/>
              </a:rPr>
              <a:t>, </a:t>
            </a:r>
            <a:r>
              <a:rPr lang="de-DE" sz="3400" b="1" dirty="0" err="1">
                <a:latin typeface="Abadi Extra Light" panose="020B0204020104020204" pitchFamily="34" charset="0"/>
              </a:rPr>
              <a:t>even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when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ordering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from</a:t>
            </a:r>
            <a:r>
              <a:rPr lang="de-DE" sz="3400" b="1" dirty="0">
                <a:latin typeface="Abadi Extra Light" panose="020B0204020104020204" pitchFamily="34" charset="0"/>
              </a:rPr>
              <a:t> a </a:t>
            </a:r>
            <a:r>
              <a:rPr lang="de-DE" sz="3400" b="1" dirty="0" err="1">
                <a:latin typeface="Abadi Extra Light" panose="020B0204020104020204" pitchFamily="34" charset="0"/>
              </a:rPr>
              <a:t>to-go</a:t>
            </a:r>
            <a:r>
              <a:rPr lang="de-DE" sz="3400" b="1" dirty="0">
                <a:latin typeface="Abadi Extra Light" panose="020B0204020104020204" pitchFamily="34" charset="0"/>
              </a:rPr>
              <a:t> </a:t>
            </a:r>
            <a:r>
              <a:rPr lang="de-DE" sz="3400" b="1" dirty="0" err="1">
                <a:latin typeface="Abadi Extra Light" panose="020B0204020104020204" pitchFamily="34" charset="0"/>
              </a:rPr>
              <a:t>shop</a:t>
            </a:r>
            <a:endParaRPr lang="de-DE" sz="3400" b="1" dirty="0">
              <a:latin typeface="Abadi Extra Light" panose="020B0204020104020204" pitchFamily="34" charset="0"/>
            </a:endParaRP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BD6DD3-04C8-4216-9E7E-336EA101B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921" y="1944547"/>
            <a:ext cx="2739662" cy="2739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838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77A32-229E-46F7-910B-9256B607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b="1" dirty="0">
                <a:latin typeface="Abadi Extra Light" panose="020B0204020104020204" pitchFamily="34" charset="0"/>
              </a:rPr>
            </a:br>
            <a:r>
              <a:rPr lang="de-DE" b="1" dirty="0">
                <a:latin typeface="Abadi Extra Light" panose="020B0204020104020204" pitchFamily="34" charset="0"/>
              </a:rPr>
              <a:t>Recycling </a:t>
            </a:r>
            <a:r>
              <a:rPr lang="de-DE" b="1" dirty="0" err="1">
                <a:latin typeface="Abadi Extra Light" panose="020B0204020104020204" pitchFamily="34" charset="0"/>
              </a:rPr>
              <a:t>options</a:t>
            </a:r>
            <a:r>
              <a:rPr lang="de-DE" b="1" dirty="0">
                <a:latin typeface="Abadi Extra Light" panose="020B0204020104020204" pitchFamily="34" charset="0"/>
              </a:rPr>
              <a:t>?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659E0C-8DFE-4F97-99CF-A40206518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de-DE" sz="3600" b="1" dirty="0" err="1">
                <a:latin typeface="Abadi Extra Light" panose="020B0204020104020204" pitchFamily="34" charset="0"/>
              </a:rPr>
              <a:t>mechanical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recycling</a:t>
            </a:r>
            <a:endParaRPr lang="de-DE" sz="3600" b="1" dirty="0">
              <a:latin typeface="Abadi Extra Light" panose="020B0204020104020204" pitchFamily="34" charset="0"/>
            </a:endParaRPr>
          </a:p>
          <a:p>
            <a:pPr fontAlgn="ctr"/>
            <a:endParaRPr lang="de-DE" sz="3600" b="1" dirty="0">
              <a:latin typeface="Abadi Extra Light" panose="020B0204020104020204" pitchFamily="34" charset="0"/>
            </a:endParaRPr>
          </a:p>
          <a:p>
            <a:pPr fontAlgn="ctr"/>
            <a:r>
              <a:rPr lang="de-DE" sz="3600" b="1" dirty="0" err="1">
                <a:latin typeface="Abadi Extra Light" panose="020B0204020104020204" pitchFamily="34" charset="0"/>
              </a:rPr>
              <a:t>chemical</a:t>
            </a:r>
            <a:r>
              <a:rPr lang="de-DE" sz="3600" b="1" dirty="0">
                <a:latin typeface="Abadi Extra Light" panose="020B0204020104020204" pitchFamily="34" charset="0"/>
              </a:rPr>
              <a:t> </a:t>
            </a:r>
            <a:r>
              <a:rPr lang="de-DE" sz="3600" b="1" dirty="0" err="1">
                <a:latin typeface="Abadi Extra Light" panose="020B0204020104020204" pitchFamily="34" charset="0"/>
              </a:rPr>
              <a:t>recycling</a:t>
            </a:r>
            <a:endParaRPr lang="de-DE" sz="3600" b="1" dirty="0">
              <a:latin typeface="Abadi Extra Light" panose="020B0204020104020204" pitchFamily="34" charset="0"/>
            </a:endParaRPr>
          </a:p>
        </p:txBody>
      </p:sp>
      <p:pic>
        <p:nvPicPr>
          <p:cNvPr id="5" name="Grafik 4" descr="Ein Bild, das Raum enthält.&#10;&#10;Automatisch generierte Beschreibung">
            <a:extLst>
              <a:ext uri="{FF2B5EF4-FFF2-40B4-BE49-F238E27FC236}">
                <a16:creationId xmlns:a16="http://schemas.microsoft.com/office/drawing/2014/main" id="{1FE08D9C-8DFE-4B90-B110-89C09F0F4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474" y="2134480"/>
            <a:ext cx="5003074" cy="404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892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59E75-22EF-42D7-BE93-FA3C7928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Abadi Extra Light" panose="020B0204020104020204" pitchFamily="34" charset="0"/>
              </a:rPr>
              <a:t>Question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F2666C-B1B7-45A0-A05C-D26C2CAB9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3200" b="1" dirty="0" err="1">
                <a:latin typeface="Abadi Extra Light" panose="020B0204020104020204" pitchFamily="34" charset="0"/>
              </a:rPr>
              <a:t>Why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is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it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important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to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reduce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the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use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of</a:t>
            </a:r>
            <a:r>
              <a:rPr lang="de-DE" sz="3200" b="1" dirty="0">
                <a:latin typeface="Abadi Extra Light" panose="020B0204020104020204" pitchFamily="34" charset="0"/>
              </a:rPr>
              <a:t> </a:t>
            </a:r>
            <a:r>
              <a:rPr lang="de-DE" sz="3200" b="1" dirty="0" err="1">
                <a:latin typeface="Abadi Extra Light" panose="020B0204020104020204" pitchFamily="34" charset="0"/>
              </a:rPr>
              <a:t>plastic</a:t>
            </a:r>
            <a:r>
              <a:rPr lang="de-DE" sz="3200" b="1" dirty="0">
                <a:latin typeface="Abadi Extra Light" panose="020B0204020104020204" pitchFamily="34" charset="0"/>
              </a:rPr>
              <a:t>?</a:t>
            </a:r>
          </a:p>
          <a:p>
            <a:pPr marL="0" indent="0">
              <a:buNone/>
            </a:pPr>
            <a:endParaRPr lang="de-DE" b="1" dirty="0">
              <a:latin typeface="Abadi Extra Light" panose="020B0204020104020204" pitchFamily="34" charset="0"/>
            </a:endParaRPr>
          </a:p>
          <a:p>
            <a:pPr lvl="1"/>
            <a:r>
              <a:rPr lang="de-DE" b="1" dirty="0">
                <a:latin typeface="Abadi Extra Light" panose="020B0204020104020204" pitchFamily="34" charset="0"/>
              </a:rPr>
              <a:t>A) </a:t>
            </a:r>
            <a:r>
              <a:rPr lang="de-DE" b="1" dirty="0" err="1">
                <a:latin typeface="Abadi Extra Light" panose="020B0204020104020204" pitchFamily="34" charset="0"/>
              </a:rPr>
              <a:t>To</a:t>
            </a:r>
            <a:r>
              <a:rPr lang="de-DE" b="1" dirty="0">
                <a:latin typeface="Abadi Extra Light" panose="020B0204020104020204" pitchFamily="34" charset="0"/>
              </a:rPr>
              <a:t> save </a:t>
            </a:r>
            <a:r>
              <a:rPr lang="de-DE" b="1" dirty="0" err="1">
                <a:latin typeface="Abadi Extra Light" panose="020B0204020104020204" pitchFamily="34" charset="0"/>
              </a:rPr>
              <a:t>money</a:t>
            </a:r>
            <a:endParaRPr lang="de-DE" b="1" dirty="0">
              <a:latin typeface="Abadi Extra Light" panose="020B0204020104020204" pitchFamily="34" charset="0"/>
            </a:endParaRPr>
          </a:p>
          <a:p>
            <a:pPr lvl="1"/>
            <a:endParaRPr lang="de-DE" b="1" dirty="0">
              <a:latin typeface="Abadi Extra Light" panose="020B0204020104020204" pitchFamily="34" charset="0"/>
            </a:endParaRPr>
          </a:p>
          <a:p>
            <a:pPr lvl="1"/>
            <a:r>
              <a:rPr lang="de-DE" b="1" dirty="0">
                <a:latin typeface="Abadi Extra Light" panose="020B0204020104020204" pitchFamily="34" charset="0"/>
              </a:rPr>
              <a:t>B) </a:t>
            </a:r>
            <a:r>
              <a:rPr lang="de-DE" b="1" dirty="0" err="1">
                <a:latin typeface="Abadi Extra Light" panose="020B0204020104020204" pitchFamily="34" charset="0"/>
              </a:rPr>
              <a:t>To</a:t>
            </a:r>
            <a:r>
              <a:rPr lang="de-DE" b="1" dirty="0">
                <a:latin typeface="Abadi Extra Light" panose="020B0204020104020204" pitchFamily="34" charset="0"/>
              </a:rPr>
              <a:t> save </a:t>
            </a:r>
            <a:r>
              <a:rPr lang="de-DE" b="1" dirty="0" err="1">
                <a:latin typeface="Abadi Extra Light" panose="020B0204020104020204" pitchFamily="34" charset="0"/>
              </a:rPr>
              <a:t>the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environement</a:t>
            </a:r>
            <a:endParaRPr lang="de-DE" b="1" dirty="0">
              <a:latin typeface="Abadi Extra Light" panose="020B0204020104020204" pitchFamily="34" charset="0"/>
            </a:endParaRPr>
          </a:p>
          <a:p>
            <a:pPr lvl="1"/>
            <a:endParaRPr lang="de-DE" b="1" dirty="0">
              <a:latin typeface="Abadi Extra Light" panose="020B0204020104020204" pitchFamily="34" charset="0"/>
            </a:endParaRPr>
          </a:p>
          <a:p>
            <a:pPr lvl="1"/>
            <a:r>
              <a:rPr lang="de-DE" b="1" dirty="0">
                <a:latin typeface="Abadi Extra Light" panose="020B0204020104020204" pitchFamily="34" charset="0"/>
              </a:rPr>
              <a:t>C) </a:t>
            </a:r>
            <a:r>
              <a:rPr lang="de-DE" b="1" dirty="0" err="1">
                <a:latin typeface="Abadi Extra Light" panose="020B0204020104020204" pitchFamily="34" charset="0"/>
              </a:rPr>
              <a:t>To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harm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green</a:t>
            </a:r>
            <a:r>
              <a:rPr lang="de-DE" b="1" dirty="0">
                <a:latin typeface="Abadi Extra Light" panose="020B0204020104020204" pitchFamily="34" charset="0"/>
              </a:rPr>
              <a:t> </a:t>
            </a:r>
            <a:r>
              <a:rPr lang="de-DE" b="1" dirty="0" err="1">
                <a:latin typeface="Abadi Extra Light" panose="020B0204020104020204" pitchFamily="34" charset="0"/>
              </a:rPr>
              <a:t>peace</a:t>
            </a:r>
            <a:endParaRPr lang="de-DE" b="1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022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Breitbild</PresentationFormat>
  <Paragraphs>48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Abadi Extra Light</vt:lpstr>
      <vt:lpstr>Arial</vt:lpstr>
      <vt:lpstr>Calibri</vt:lpstr>
      <vt:lpstr>Calibri Light</vt:lpstr>
      <vt:lpstr>Office</vt:lpstr>
      <vt:lpstr>Reduce of plastic use</vt:lpstr>
      <vt:lpstr>Topics</vt:lpstr>
      <vt:lpstr> Basic facts about plastic!  </vt:lpstr>
      <vt:lpstr> How can we improve our daily habits of plastic use?</vt:lpstr>
      <vt:lpstr> Recycling options? </vt:lpstr>
      <vt:lpstr>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Reduce of plastic use</dc:title>
  <dc:creator>Shania Leuenberger</dc:creator>
  <cp:lastModifiedBy>Shania Leuenberger</cp:lastModifiedBy>
  <cp:revision>4</cp:revision>
  <dcterms:created xsi:type="dcterms:W3CDTF">2020-02-16T20:22:16Z</dcterms:created>
  <dcterms:modified xsi:type="dcterms:W3CDTF">2020-02-16T20:47:53Z</dcterms:modified>
</cp:coreProperties>
</file>