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1" clrIdx="0">
    <p:extLst>
      <p:ext uri="{19B8F6BF-5375-455C-9EA6-DF929625EA0E}">
        <p15:presenceInfo xmlns:p15="http://schemas.microsoft.com/office/powerpoint/2012/main" userId="3bd00c41d25309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4B4E58-065F-4DAF-8746-DEEAE744F070}" v="139" dt="2020-02-25T20:39:06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>
        <p:scale>
          <a:sx n="72" d="100"/>
          <a:sy n="72" d="100"/>
        </p:scale>
        <p:origin x="3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 " userId="3bd00c41d25309d0" providerId="LiveId" clId="{754B4E58-065F-4DAF-8746-DEEAE744F070}"/>
    <pc:docChg chg="undo custSel addSld modSld">
      <pc:chgData name=" " userId="3bd00c41d25309d0" providerId="LiveId" clId="{754B4E58-065F-4DAF-8746-DEEAE744F070}" dt="2020-02-25T20:43:21.557" v="335" actId="20577"/>
      <pc:docMkLst>
        <pc:docMk/>
      </pc:docMkLst>
      <pc:sldChg chg="addCm modCm">
        <pc:chgData name=" " userId="3bd00c41d25309d0" providerId="LiveId" clId="{754B4E58-065F-4DAF-8746-DEEAE744F070}" dt="2020-02-25T20:34:54.074" v="127"/>
        <pc:sldMkLst>
          <pc:docMk/>
          <pc:sldMk cId="3164045594" sldId="256"/>
        </pc:sldMkLst>
      </pc:sldChg>
      <pc:sldChg chg="modSp">
        <pc:chgData name=" " userId="3bd00c41d25309d0" providerId="LiveId" clId="{754B4E58-065F-4DAF-8746-DEEAE744F070}" dt="2020-02-25T20:39:06.376" v="250" actId="20577"/>
        <pc:sldMkLst>
          <pc:docMk/>
          <pc:sldMk cId="1294491856" sldId="258"/>
        </pc:sldMkLst>
        <pc:graphicFrameChg chg="mod">
          <ac:chgData name=" " userId="3bd00c41d25309d0" providerId="LiveId" clId="{754B4E58-065F-4DAF-8746-DEEAE744F070}" dt="2020-02-25T20:39:06.376" v="250" actId="20577"/>
          <ac:graphicFrameMkLst>
            <pc:docMk/>
            <pc:sldMk cId="1294491856" sldId="258"/>
            <ac:graphicFrameMk id="5" creationId="{0DB99405-98F2-4260-8663-5008177CCF60}"/>
          </ac:graphicFrameMkLst>
        </pc:graphicFrameChg>
      </pc:sldChg>
      <pc:sldChg chg="modSp">
        <pc:chgData name=" " userId="3bd00c41d25309d0" providerId="LiveId" clId="{754B4E58-065F-4DAF-8746-DEEAE744F070}" dt="2020-02-25T18:10:42.944" v="125" actId="20577"/>
        <pc:sldMkLst>
          <pc:docMk/>
          <pc:sldMk cId="16307777" sldId="259"/>
        </pc:sldMkLst>
        <pc:graphicFrameChg chg="mod">
          <ac:chgData name=" " userId="3bd00c41d25309d0" providerId="LiveId" clId="{754B4E58-065F-4DAF-8746-DEEAE744F070}" dt="2020-02-25T18:10:42.944" v="125" actId="20577"/>
          <ac:graphicFrameMkLst>
            <pc:docMk/>
            <pc:sldMk cId="16307777" sldId="259"/>
            <ac:graphicFrameMk id="5" creationId="{B5E9F8D2-80D0-4CA4-B7A9-85839AF8776B}"/>
          </ac:graphicFrameMkLst>
        </pc:graphicFrameChg>
      </pc:sldChg>
      <pc:sldChg chg="addSp delSp modSp add">
        <pc:chgData name=" " userId="3bd00c41d25309d0" providerId="LiveId" clId="{754B4E58-065F-4DAF-8746-DEEAE744F070}" dt="2020-02-25T13:48:17.843" v="7" actId="14100"/>
        <pc:sldMkLst>
          <pc:docMk/>
          <pc:sldMk cId="3473723521" sldId="260"/>
        </pc:sldMkLst>
        <pc:spChg chg="del">
          <ac:chgData name=" " userId="3bd00c41d25309d0" providerId="LiveId" clId="{754B4E58-065F-4DAF-8746-DEEAE744F070}" dt="2020-02-25T13:48:03.229" v="4"/>
          <ac:spMkLst>
            <pc:docMk/>
            <pc:sldMk cId="3473723521" sldId="260"/>
            <ac:spMk id="3" creationId="{6B1E0EEF-BA6B-4B74-8877-B314211F9579}"/>
          </ac:spMkLst>
        </pc:spChg>
        <pc:picChg chg="add del mod">
          <ac:chgData name=" " userId="3bd00c41d25309d0" providerId="LiveId" clId="{754B4E58-065F-4DAF-8746-DEEAE744F070}" dt="2020-02-25T13:47:37.559" v="3" actId="478"/>
          <ac:picMkLst>
            <pc:docMk/>
            <pc:sldMk cId="3473723521" sldId="260"/>
            <ac:picMk id="3074" creationId="{7E24563E-C8E6-4E15-AC1E-D9D3B0C7456B}"/>
          </ac:picMkLst>
        </pc:picChg>
        <pc:picChg chg="add mod">
          <ac:chgData name=" " userId="3bd00c41d25309d0" providerId="LiveId" clId="{754B4E58-065F-4DAF-8746-DEEAE744F070}" dt="2020-02-25T13:48:17.843" v="7" actId="14100"/>
          <ac:picMkLst>
            <pc:docMk/>
            <pc:sldMk cId="3473723521" sldId="260"/>
            <ac:picMk id="3076" creationId="{F97AB3A8-490F-4644-8DB8-93F4123636D8}"/>
          </ac:picMkLst>
        </pc:picChg>
      </pc:sldChg>
      <pc:sldChg chg="modSp add mod">
        <pc:chgData name=" " userId="3bd00c41d25309d0" providerId="LiveId" clId="{754B4E58-065F-4DAF-8746-DEEAE744F070}" dt="2020-02-25T20:43:21.557" v="335" actId="20577"/>
        <pc:sldMkLst>
          <pc:docMk/>
          <pc:sldMk cId="3010399330" sldId="261"/>
        </pc:sldMkLst>
        <pc:spChg chg="mod">
          <ac:chgData name=" " userId="3bd00c41d25309d0" providerId="LiveId" clId="{754B4E58-065F-4DAF-8746-DEEAE744F070}" dt="2020-02-25T17:10:58.969" v="52" actId="20577"/>
          <ac:spMkLst>
            <pc:docMk/>
            <pc:sldMk cId="3010399330" sldId="261"/>
            <ac:spMk id="2" creationId="{86B4DF05-605F-44BF-9533-F0F879C86B1D}"/>
          </ac:spMkLst>
        </pc:spChg>
        <pc:spChg chg="mod">
          <ac:chgData name=" " userId="3bd00c41d25309d0" providerId="LiveId" clId="{754B4E58-065F-4DAF-8746-DEEAE744F070}" dt="2020-02-25T20:43:21.557" v="335" actId="20577"/>
          <ac:spMkLst>
            <pc:docMk/>
            <pc:sldMk cId="3010399330" sldId="261"/>
            <ac:spMk id="3" creationId="{FC238AA6-3D0D-4AAF-AE05-CB08DBD8201B}"/>
          </ac:spMkLst>
        </pc:spChg>
      </pc:sldChg>
      <pc:sldChg chg="modSp add mod">
        <pc:chgData name=" " userId="3bd00c41d25309d0" providerId="LiveId" clId="{754B4E58-065F-4DAF-8746-DEEAE744F070}" dt="2020-02-25T18:09:03.392" v="122" actId="5793"/>
        <pc:sldMkLst>
          <pc:docMk/>
          <pc:sldMk cId="3563357206" sldId="262"/>
        </pc:sldMkLst>
        <pc:spChg chg="mod">
          <ac:chgData name=" " userId="3bd00c41d25309d0" providerId="LiveId" clId="{754B4E58-065F-4DAF-8746-DEEAE744F070}" dt="2020-02-25T18:09:03.392" v="122" actId="5793"/>
          <ac:spMkLst>
            <pc:docMk/>
            <pc:sldMk cId="3563357206" sldId="262"/>
            <ac:spMk id="3" creationId="{FC238AA6-3D0D-4AAF-AE05-CB08DBD8201B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2-25T21:34:24.303" idx="1">
    <p:pos x="10" y="10"/>
    <p:text>https://de.wikipedia.org/wiki/Schwefel</p:text>
    <p:extLst>
      <p:ext uri="{C676402C-5697-4E1C-873F-D02D1690AC5C}">
        <p15:threadingInfo xmlns:p15="http://schemas.microsoft.com/office/powerpoint/2012/main" timeZoneBias="-60"/>
      </p:ext>
    </p:extLst>
  </p:cm>
</p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4.svg"/><Relationship Id="rId1" Type="http://schemas.openxmlformats.org/officeDocument/2006/relationships/image" Target="../media/image13.png"/><Relationship Id="rId6" Type="http://schemas.openxmlformats.org/officeDocument/2006/relationships/image" Target="../media/image8.svg"/><Relationship Id="rId5" Type="http://schemas.openxmlformats.org/officeDocument/2006/relationships/image" Target="../media/image15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svg"/><Relationship Id="rId1" Type="http://schemas.openxmlformats.org/officeDocument/2006/relationships/image" Target="../media/image24.png"/><Relationship Id="rId6" Type="http://schemas.openxmlformats.org/officeDocument/2006/relationships/image" Target="../media/image23.svg"/><Relationship Id="rId5" Type="http://schemas.openxmlformats.org/officeDocument/2006/relationships/image" Target="../media/image26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12AD60-C995-4C7E-AFFD-ABF2BDA7BB9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28A5D48-AEC6-41A4-B970-B2A5E914A05A}">
      <dgm:prSet/>
      <dgm:spPr/>
      <dgm:t>
        <a:bodyPr/>
        <a:lstStyle/>
        <a:p>
          <a:pPr>
            <a:lnSpc>
              <a:spcPct val="100000"/>
            </a:lnSpc>
          </a:pPr>
          <a:r>
            <a:rPr lang="de-DE"/>
            <a:t>The gases are highly toxic</a:t>
          </a:r>
          <a:endParaRPr lang="en-US"/>
        </a:p>
      </dgm:t>
    </dgm:pt>
    <dgm:pt modelId="{AAC99D9B-F2A1-4358-BF41-16C23E1BE44D}" type="parTrans" cxnId="{8AD79100-C047-4714-8F77-6AD679D76279}">
      <dgm:prSet/>
      <dgm:spPr/>
      <dgm:t>
        <a:bodyPr/>
        <a:lstStyle/>
        <a:p>
          <a:endParaRPr lang="en-US"/>
        </a:p>
      </dgm:t>
    </dgm:pt>
    <dgm:pt modelId="{5F61ABE1-5C7F-41F3-B195-75A2606D8A3E}" type="sibTrans" cxnId="{8AD79100-C047-4714-8F77-6AD679D76279}">
      <dgm:prSet/>
      <dgm:spPr/>
      <dgm:t>
        <a:bodyPr/>
        <a:lstStyle/>
        <a:p>
          <a:endParaRPr lang="en-US"/>
        </a:p>
      </dgm:t>
    </dgm:pt>
    <dgm:pt modelId="{10290A5A-D06A-40EE-AB0C-1F30ED32B5BD}">
      <dgm:prSet/>
      <dgm:spPr/>
      <dgm:t>
        <a:bodyPr/>
        <a:lstStyle/>
        <a:p>
          <a:pPr>
            <a:lnSpc>
              <a:spcPct val="100000"/>
            </a:lnSpc>
          </a:pPr>
          <a:r>
            <a:rPr lang="de-DE"/>
            <a:t>Lack of equipment for the workers</a:t>
          </a:r>
          <a:endParaRPr lang="en-US"/>
        </a:p>
      </dgm:t>
    </dgm:pt>
    <dgm:pt modelId="{1CBFF730-0459-4C58-AC8C-6D08226F4DF4}" type="parTrans" cxnId="{D7A211B6-C4C5-4998-844F-037F847636EA}">
      <dgm:prSet/>
      <dgm:spPr/>
      <dgm:t>
        <a:bodyPr/>
        <a:lstStyle/>
        <a:p>
          <a:endParaRPr lang="en-US"/>
        </a:p>
      </dgm:t>
    </dgm:pt>
    <dgm:pt modelId="{F9DB9AA5-B68B-422C-9E56-6E8673D96DA1}" type="sibTrans" cxnId="{D7A211B6-C4C5-4998-844F-037F847636EA}">
      <dgm:prSet/>
      <dgm:spPr/>
      <dgm:t>
        <a:bodyPr/>
        <a:lstStyle/>
        <a:p>
          <a:endParaRPr lang="en-US"/>
        </a:p>
      </dgm:t>
    </dgm:pt>
    <dgm:pt modelId="{770A9715-03D6-4F2B-861A-280ED647DCEB}">
      <dgm:prSet/>
      <dgm:spPr/>
      <dgm:t>
        <a:bodyPr/>
        <a:lstStyle/>
        <a:p>
          <a:pPr>
            <a:lnSpc>
              <a:spcPct val="100000"/>
            </a:lnSpc>
          </a:pPr>
          <a:r>
            <a:rPr lang="de-DE"/>
            <a:t>Life expectancy is at 50 years</a:t>
          </a:r>
          <a:endParaRPr lang="en-US"/>
        </a:p>
      </dgm:t>
    </dgm:pt>
    <dgm:pt modelId="{17435951-322D-437C-8DE8-D9732F42CA9C}" type="parTrans" cxnId="{DD114F0E-2D37-4E89-B54B-33B3C9A67E62}">
      <dgm:prSet/>
      <dgm:spPr/>
      <dgm:t>
        <a:bodyPr/>
        <a:lstStyle/>
        <a:p>
          <a:endParaRPr lang="en-US"/>
        </a:p>
      </dgm:t>
    </dgm:pt>
    <dgm:pt modelId="{3A4F2D7A-F8DA-4682-BF0A-34BC8C4D539F}" type="sibTrans" cxnId="{DD114F0E-2D37-4E89-B54B-33B3C9A67E62}">
      <dgm:prSet/>
      <dgm:spPr/>
      <dgm:t>
        <a:bodyPr/>
        <a:lstStyle/>
        <a:p>
          <a:endParaRPr lang="en-US"/>
        </a:p>
      </dgm:t>
    </dgm:pt>
    <dgm:pt modelId="{C254F33B-6BB4-4DB9-8389-7B5437AF72D9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dirty="0" err="1"/>
            <a:t>Impaired</a:t>
          </a:r>
          <a:r>
            <a:rPr lang="de-DE" dirty="0"/>
            <a:t> sense </a:t>
          </a:r>
          <a:r>
            <a:rPr lang="de-DE" dirty="0" err="1"/>
            <a:t>of</a:t>
          </a:r>
          <a:r>
            <a:rPr lang="de-DE" dirty="0"/>
            <a:t> </a:t>
          </a:r>
          <a:r>
            <a:rPr lang="de-DE" dirty="0" err="1"/>
            <a:t>smell</a:t>
          </a:r>
          <a:r>
            <a:rPr lang="de-DE" dirty="0"/>
            <a:t> and </a:t>
          </a:r>
          <a:r>
            <a:rPr lang="de-DE" dirty="0" err="1"/>
            <a:t>problem</a:t>
          </a:r>
          <a:r>
            <a:rPr lang="de-DE" dirty="0"/>
            <a:t> </a:t>
          </a:r>
          <a:r>
            <a:rPr lang="de-DE" dirty="0" err="1"/>
            <a:t>with</a:t>
          </a:r>
          <a:r>
            <a:rPr lang="de-DE" dirty="0"/>
            <a:t> </a:t>
          </a:r>
          <a:r>
            <a:rPr lang="de-DE" dirty="0" err="1"/>
            <a:t>the</a:t>
          </a:r>
          <a:r>
            <a:rPr lang="de-DE" dirty="0"/>
            <a:t> </a:t>
          </a:r>
          <a:r>
            <a:rPr lang="de-DE" dirty="0" err="1"/>
            <a:t>lungs</a:t>
          </a:r>
          <a:endParaRPr lang="en-US" dirty="0"/>
        </a:p>
      </dgm:t>
    </dgm:pt>
    <dgm:pt modelId="{19D76CA7-8DA3-4DE8-B4AA-A4DB9FBACCFC}" type="parTrans" cxnId="{77F6207D-19F8-4920-84A6-FC420B3756BC}">
      <dgm:prSet/>
      <dgm:spPr/>
      <dgm:t>
        <a:bodyPr/>
        <a:lstStyle/>
        <a:p>
          <a:endParaRPr lang="en-US"/>
        </a:p>
      </dgm:t>
    </dgm:pt>
    <dgm:pt modelId="{3B3ED69C-D9F6-4EFE-AE7D-DC8C6E96FF07}" type="sibTrans" cxnId="{77F6207D-19F8-4920-84A6-FC420B3756BC}">
      <dgm:prSet/>
      <dgm:spPr/>
      <dgm:t>
        <a:bodyPr/>
        <a:lstStyle/>
        <a:p>
          <a:endParaRPr lang="en-US"/>
        </a:p>
      </dgm:t>
    </dgm:pt>
    <dgm:pt modelId="{EA4BC63C-F37C-4243-8F51-2284B77783C3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dirty="0"/>
            <a:t>Essential </a:t>
          </a:r>
          <a:r>
            <a:rPr lang="de-DE" dirty="0" err="1"/>
            <a:t>mineral</a:t>
          </a:r>
          <a:r>
            <a:rPr lang="de-DE" dirty="0"/>
            <a:t> </a:t>
          </a:r>
          <a:r>
            <a:rPr lang="de-DE" dirty="0" err="1"/>
            <a:t>for</a:t>
          </a:r>
          <a:r>
            <a:rPr lang="de-DE" dirty="0"/>
            <a:t> </a:t>
          </a:r>
          <a:r>
            <a:rPr lang="de-DE" dirty="0" err="1"/>
            <a:t>the</a:t>
          </a:r>
          <a:r>
            <a:rPr lang="de-DE" dirty="0"/>
            <a:t> human </a:t>
          </a:r>
          <a:r>
            <a:rPr lang="de-DE" dirty="0" err="1"/>
            <a:t>body</a:t>
          </a:r>
          <a:endParaRPr lang="en-US" dirty="0"/>
        </a:p>
      </dgm:t>
    </dgm:pt>
    <dgm:pt modelId="{1E56AD22-CA11-4649-87A3-2CE9E3C477A3}" type="parTrans" cxnId="{0066E387-D6C6-4D6A-8973-7725CA82AFC0}">
      <dgm:prSet/>
      <dgm:spPr/>
    </dgm:pt>
    <dgm:pt modelId="{1D737881-094F-4FB9-A89A-61B274EDC1EA}" type="sibTrans" cxnId="{0066E387-D6C6-4D6A-8973-7725CA82AFC0}">
      <dgm:prSet/>
      <dgm:spPr/>
    </dgm:pt>
    <dgm:pt modelId="{DFEF0225-F379-47CD-AABB-D488A46FE6EF}" type="pres">
      <dgm:prSet presAssocID="{B712AD60-C995-4C7E-AFFD-ABF2BDA7BB9C}" presName="root" presStyleCnt="0">
        <dgm:presLayoutVars>
          <dgm:dir/>
          <dgm:resizeHandles val="exact"/>
        </dgm:presLayoutVars>
      </dgm:prSet>
      <dgm:spPr/>
    </dgm:pt>
    <dgm:pt modelId="{600DD1DD-0D3E-49C7-8E2B-EA568F326DD0}" type="pres">
      <dgm:prSet presAssocID="{828A5D48-AEC6-41A4-B970-B2A5E914A05A}" presName="compNode" presStyleCnt="0"/>
      <dgm:spPr/>
    </dgm:pt>
    <dgm:pt modelId="{4094EA5F-65A6-4B67-8854-4F7BF59407D4}" type="pres">
      <dgm:prSet presAssocID="{828A5D48-AEC6-41A4-B970-B2A5E914A05A}" presName="bgRect" presStyleLbl="bgShp" presStyleIdx="0" presStyleCnt="5"/>
      <dgm:spPr/>
    </dgm:pt>
    <dgm:pt modelId="{6D537754-E62B-49E6-97C3-629EA0E02B97}" type="pres">
      <dgm:prSet presAssocID="{828A5D48-AEC6-41A4-B970-B2A5E914A05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active Sign"/>
        </a:ext>
      </dgm:extLst>
    </dgm:pt>
    <dgm:pt modelId="{96153A34-7601-4E86-B906-B8C969A2E27C}" type="pres">
      <dgm:prSet presAssocID="{828A5D48-AEC6-41A4-B970-B2A5E914A05A}" presName="spaceRect" presStyleCnt="0"/>
      <dgm:spPr/>
    </dgm:pt>
    <dgm:pt modelId="{E0435176-E0E0-4836-BAA9-46A22EF7DCC0}" type="pres">
      <dgm:prSet presAssocID="{828A5D48-AEC6-41A4-B970-B2A5E914A05A}" presName="parTx" presStyleLbl="revTx" presStyleIdx="0" presStyleCnt="5">
        <dgm:presLayoutVars>
          <dgm:chMax val="0"/>
          <dgm:chPref val="0"/>
        </dgm:presLayoutVars>
      </dgm:prSet>
      <dgm:spPr/>
    </dgm:pt>
    <dgm:pt modelId="{297811E6-EC4B-4260-8CCE-3D1FB24212A7}" type="pres">
      <dgm:prSet presAssocID="{5F61ABE1-5C7F-41F3-B195-75A2606D8A3E}" presName="sibTrans" presStyleCnt="0"/>
      <dgm:spPr/>
    </dgm:pt>
    <dgm:pt modelId="{A091AEE6-B84B-4FC2-B99C-87CF41DC1EC7}" type="pres">
      <dgm:prSet presAssocID="{10290A5A-D06A-40EE-AB0C-1F30ED32B5BD}" presName="compNode" presStyleCnt="0"/>
      <dgm:spPr/>
    </dgm:pt>
    <dgm:pt modelId="{D94860B3-FDC0-47A9-AD45-152282F28DEE}" type="pres">
      <dgm:prSet presAssocID="{10290A5A-D06A-40EE-AB0C-1F30ED32B5BD}" presName="bgRect" presStyleLbl="bgShp" presStyleIdx="1" presStyleCnt="5"/>
      <dgm:spPr/>
    </dgm:pt>
    <dgm:pt modelId="{C3C5E3CB-EA62-4740-B313-E95881A96458}" type="pres">
      <dgm:prSet presAssocID="{10290A5A-D06A-40EE-AB0C-1F30ED32B5B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7A6C184B-6178-4D2F-8141-D5809EB91D02}" type="pres">
      <dgm:prSet presAssocID="{10290A5A-D06A-40EE-AB0C-1F30ED32B5BD}" presName="spaceRect" presStyleCnt="0"/>
      <dgm:spPr/>
    </dgm:pt>
    <dgm:pt modelId="{FDDD07E3-15D3-4850-8735-CF9B9F5D6E74}" type="pres">
      <dgm:prSet presAssocID="{10290A5A-D06A-40EE-AB0C-1F30ED32B5BD}" presName="parTx" presStyleLbl="revTx" presStyleIdx="1" presStyleCnt="5">
        <dgm:presLayoutVars>
          <dgm:chMax val="0"/>
          <dgm:chPref val="0"/>
        </dgm:presLayoutVars>
      </dgm:prSet>
      <dgm:spPr/>
    </dgm:pt>
    <dgm:pt modelId="{78836B9F-F4AA-4422-9476-C08B23A202E5}" type="pres">
      <dgm:prSet presAssocID="{F9DB9AA5-B68B-422C-9E56-6E8673D96DA1}" presName="sibTrans" presStyleCnt="0"/>
      <dgm:spPr/>
    </dgm:pt>
    <dgm:pt modelId="{1506CD80-BBDC-4665-950A-8457CF3F62AC}" type="pres">
      <dgm:prSet presAssocID="{770A9715-03D6-4F2B-861A-280ED647DCEB}" presName="compNode" presStyleCnt="0"/>
      <dgm:spPr/>
    </dgm:pt>
    <dgm:pt modelId="{F443EDB9-05F5-4067-8944-0DB609702C86}" type="pres">
      <dgm:prSet presAssocID="{770A9715-03D6-4F2B-861A-280ED647DCEB}" presName="bgRect" presStyleLbl="bgShp" presStyleIdx="2" presStyleCnt="5"/>
      <dgm:spPr/>
    </dgm:pt>
    <dgm:pt modelId="{E8E91827-9913-4227-B737-1F32084E4928}" type="pres">
      <dgm:prSet presAssocID="{770A9715-03D6-4F2B-861A-280ED647DCE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Cane"/>
        </a:ext>
      </dgm:extLst>
    </dgm:pt>
    <dgm:pt modelId="{02621CB0-D492-4B42-B300-A83EABE07CC4}" type="pres">
      <dgm:prSet presAssocID="{770A9715-03D6-4F2B-861A-280ED647DCEB}" presName="spaceRect" presStyleCnt="0"/>
      <dgm:spPr/>
    </dgm:pt>
    <dgm:pt modelId="{83B508C9-0F86-402B-B954-DD5C86126568}" type="pres">
      <dgm:prSet presAssocID="{770A9715-03D6-4F2B-861A-280ED647DCEB}" presName="parTx" presStyleLbl="revTx" presStyleIdx="2" presStyleCnt="5">
        <dgm:presLayoutVars>
          <dgm:chMax val="0"/>
          <dgm:chPref val="0"/>
        </dgm:presLayoutVars>
      </dgm:prSet>
      <dgm:spPr/>
    </dgm:pt>
    <dgm:pt modelId="{F119C122-45B1-4D22-8F83-C706A562EA7E}" type="pres">
      <dgm:prSet presAssocID="{3A4F2D7A-F8DA-4682-BF0A-34BC8C4D539F}" presName="sibTrans" presStyleCnt="0"/>
      <dgm:spPr/>
    </dgm:pt>
    <dgm:pt modelId="{B24BABEB-07D5-4334-BE3A-E4D887901C02}" type="pres">
      <dgm:prSet presAssocID="{C254F33B-6BB4-4DB9-8389-7B5437AF72D9}" presName="compNode" presStyleCnt="0"/>
      <dgm:spPr/>
    </dgm:pt>
    <dgm:pt modelId="{B199EC94-9386-4C7A-AF0A-B9B94A98B45C}" type="pres">
      <dgm:prSet presAssocID="{C254F33B-6BB4-4DB9-8389-7B5437AF72D9}" presName="bgRect" presStyleLbl="bgShp" presStyleIdx="3" presStyleCnt="5"/>
      <dgm:spPr/>
    </dgm:pt>
    <dgm:pt modelId="{D1BB51CE-0D09-41E8-B99F-85A9F9A847D9}" type="pres">
      <dgm:prSet presAssocID="{C254F33B-6BB4-4DB9-8389-7B5437AF72D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ngs"/>
        </a:ext>
      </dgm:extLst>
    </dgm:pt>
    <dgm:pt modelId="{E2083648-C1B3-47D5-A81F-260D5B309240}" type="pres">
      <dgm:prSet presAssocID="{C254F33B-6BB4-4DB9-8389-7B5437AF72D9}" presName="spaceRect" presStyleCnt="0"/>
      <dgm:spPr/>
    </dgm:pt>
    <dgm:pt modelId="{66386AAC-254A-487D-AD12-8E3D5F25B00F}" type="pres">
      <dgm:prSet presAssocID="{C254F33B-6BB4-4DB9-8389-7B5437AF72D9}" presName="parTx" presStyleLbl="revTx" presStyleIdx="3" presStyleCnt="5">
        <dgm:presLayoutVars>
          <dgm:chMax val="0"/>
          <dgm:chPref val="0"/>
        </dgm:presLayoutVars>
      </dgm:prSet>
      <dgm:spPr/>
    </dgm:pt>
    <dgm:pt modelId="{9B444C49-4DD6-4537-892E-2003B557307F}" type="pres">
      <dgm:prSet presAssocID="{3B3ED69C-D9F6-4EFE-AE7D-DC8C6E96FF07}" presName="sibTrans" presStyleCnt="0"/>
      <dgm:spPr/>
    </dgm:pt>
    <dgm:pt modelId="{95BBB1E0-BF74-4AFD-B3EF-C0D64CB7E5B3}" type="pres">
      <dgm:prSet presAssocID="{EA4BC63C-F37C-4243-8F51-2284B77783C3}" presName="compNode" presStyleCnt="0"/>
      <dgm:spPr/>
    </dgm:pt>
    <dgm:pt modelId="{618AD2D5-754B-431F-832E-FB68CF3308B4}" type="pres">
      <dgm:prSet presAssocID="{EA4BC63C-F37C-4243-8F51-2284B77783C3}" presName="bgRect" presStyleLbl="bgShp" presStyleIdx="4" presStyleCnt="5"/>
      <dgm:spPr/>
    </dgm:pt>
    <dgm:pt modelId="{5AB65F35-579A-4A10-935C-9C1253158863}" type="pres">
      <dgm:prSet presAssocID="{EA4BC63C-F37C-4243-8F51-2284B77783C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nn"/>
        </a:ext>
      </dgm:extLst>
    </dgm:pt>
    <dgm:pt modelId="{2FD8FC3A-FD56-4B4E-9856-8D1698B04FBE}" type="pres">
      <dgm:prSet presAssocID="{EA4BC63C-F37C-4243-8F51-2284B77783C3}" presName="spaceRect" presStyleCnt="0"/>
      <dgm:spPr/>
    </dgm:pt>
    <dgm:pt modelId="{F1011AD3-72AA-406F-AD60-17365EFE0A57}" type="pres">
      <dgm:prSet presAssocID="{EA4BC63C-F37C-4243-8F51-2284B77783C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AD79100-C047-4714-8F77-6AD679D76279}" srcId="{B712AD60-C995-4C7E-AFFD-ABF2BDA7BB9C}" destId="{828A5D48-AEC6-41A4-B970-B2A5E914A05A}" srcOrd="0" destOrd="0" parTransId="{AAC99D9B-F2A1-4358-BF41-16C23E1BE44D}" sibTransId="{5F61ABE1-5C7F-41F3-B195-75A2606D8A3E}"/>
    <dgm:cxn modelId="{DD114F0E-2D37-4E89-B54B-33B3C9A67E62}" srcId="{B712AD60-C995-4C7E-AFFD-ABF2BDA7BB9C}" destId="{770A9715-03D6-4F2B-861A-280ED647DCEB}" srcOrd="2" destOrd="0" parTransId="{17435951-322D-437C-8DE8-D9732F42CA9C}" sibTransId="{3A4F2D7A-F8DA-4682-BF0A-34BC8C4D539F}"/>
    <dgm:cxn modelId="{DC792913-F523-445A-8B1A-84E0FCF7B521}" type="presOf" srcId="{10290A5A-D06A-40EE-AB0C-1F30ED32B5BD}" destId="{FDDD07E3-15D3-4850-8735-CF9B9F5D6E74}" srcOrd="0" destOrd="0" presId="urn:microsoft.com/office/officeart/2018/2/layout/IconVerticalSolidList"/>
    <dgm:cxn modelId="{C8C9421B-3355-45CC-B81B-1E529069D60C}" type="presOf" srcId="{828A5D48-AEC6-41A4-B970-B2A5E914A05A}" destId="{E0435176-E0E0-4836-BAA9-46A22EF7DCC0}" srcOrd="0" destOrd="0" presId="urn:microsoft.com/office/officeart/2018/2/layout/IconVerticalSolidList"/>
    <dgm:cxn modelId="{C5B6A638-DA4A-42F0-9C2B-FC23EF7DD5AD}" type="presOf" srcId="{B712AD60-C995-4C7E-AFFD-ABF2BDA7BB9C}" destId="{DFEF0225-F379-47CD-AABB-D488A46FE6EF}" srcOrd="0" destOrd="0" presId="urn:microsoft.com/office/officeart/2018/2/layout/IconVerticalSolidList"/>
    <dgm:cxn modelId="{4DF6254C-E1A1-4EE8-893C-3CDE05BFE0A5}" type="presOf" srcId="{770A9715-03D6-4F2B-861A-280ED647DCEB}" destId="{83B508C9-0F86-402B-B954-DD5C86126568}" srcOrd="0" destOrd="0" presId="urn:microsoft.com/office/officeart/2018/2/layout/IconVerticalSolidList"/>
    <dgm:cxn modelId="{77F6207D-19F8-4920-84A6-FC420B3756BC}" srcId="{B712AD60-C995-4C7E-AFFD-ABF2BDA7BB9C}" destId="{C254F33B-6BB4-4DB9-8389-7B5437AF72D9}" srcOrd="3" destOrd="0" parTransId="{19D76CA7-8DA3-4DE8-B4AA-A4DB9FBACCFC}" sibTransId="{3B3ED69C-D9F6-4EFE-AE7D-DC8C6E96FF07}"/>
    <dgm:cxn modelId="{0066E387-D6C6-4D6A-8973-7725CA82AFC0}" srcId="{B712AD60-C995-4C7E-AFFD-ABF2BDA7BB9C}" destId="{EA4BC63C-F37C-4243-8F51-2284B77783C3}" srcOrd="4" destOrd="0" parTransId="{1E56AD22-CA11-4649-87A3-2CE9E3C477A3}" sibTransId="{1D737881-094F-4FB9-A89A-61B274EDC1EA}"/>
    <dgm:cxn modelId="{D7A211B6-C4C5-4998-844F-037F847636EA}" srcId="{B712AD60-C995-4C7E-AFFD-ABF2BDA7BB9C}" destId="{10290A5A-D06A-40EE-AB0C-1F30ED32B5BD}" srcOrd="1" destOrd="0" parTransId="{1CBFF730-0459-4C58-AC8C-6D08226F4DF4}" sibTransId="{F9DB9AA5-B68B-422C-9E56-6E8673D96DA1}"/>
    <dgm:cxn modelId="{56769EE4-38ED-470E-B0CE-057BFDCCC24B}" type="presOf" srcId="{EA4BC63C-F37C-4243-8F51-2284B77783C3}" destId="{F1011AD3-72AA-406F-AD60-17365EFE0A57}" srcOrd="0" destOrd="0" presId="urn:microsoft.com/office/officeart/2018/2/layout/IconVerticalSolidList"/>
    <dgm:cxn modelId="{8AA171EF-A833-4CC9-8B6D-42D9DAD14934}" type="presOf" srcId="{C254F33B-6BB4-4DB9-8389-7B5437AF72D9}" destId="{66386AAC-254A-487D-AD12-8E3D5F25B00F}" srcOrd="0" destOrd="0" presId="urn:microsoft.com/office/officeart/2018/2/layout/IconVerticalSolidList"/>
    <dgm:cxn modelId="{F58D3688-CFA3-426E-8764-35914245FB88}" type="presParOf" srcId="{DFEF0225-F379-47CD-AABB-D488A46FE6EF}" destId="{600DD1DD-0D3E-49C7-8E2B-EA568F326DD0}" srcOrd="0" destOrd="0" presId="urn:microsoft.com/office/officeart/2018/2/layout/IconVerticalSolidList"/>
    <dgm:cxn modelId="{7700CA0E-8328-4D8A-9F47-499B0359E4A0}" type="presParOf" srcId="{600DD1DD-0D3E-49C7-8E2B-EA568F326DD0}" destId="{4094EA5F-65A6-4B67-8854-4F7BF59407D4}" srcOrd="0" destOrd="0" presId="urn:microsoft.com/office/officeart/2018/2/layout/IconVerticalSolidList"/>
    <dgm:cxn modelId="{D2CA8E8E-7533-4AD1-9BB6-1AD5283D1B46}" type="presParOf" srcId="{600DD1DD-0D3E-49C7-8E2B-EA568F326DD0}" destId="{6D537754-E62B-49E6-97C3-629EA0E02B97}" srcOrd="1" destOrd="0" presId="urn:microsoft.com/office/officeart/2018/2/layout/IconVerticalSolidList"/>
    <dgm:cxn modelId="{6616BB61-1CE0-4D74-9D1A-485580DD6F99}" type="presParOf" srcId="{600DD1DD-0D3E-49C7-8E2B-EA568F326DD0}" destId="{96153A34-7601-4E86-B906-B8C969A2E27C}" srcOrd="2" destOrd="0" presId="urn:microsoft.com/office/officeart/2018/2/layout/IconVerticalSolidList"/>
    <dgm:cxn modelId="{40CA589C-C384-48B9-85CF-A9A8DA5A89A3}" type="presParOf" srcId="{600DD1DD-0D3E-49C7-8E2B-EA568F326DD0}" destId="{E0435176-E0E0-4836-BAA9-46A22EF7DCC0}" srcOrd="3" destOrd="0" presId="urn:microsoft.com/office/officeart/2018/2/layout/IconVerticalSolidList"/>
    <dgm:cxn modelId="{F6ADBE65-12C8-4927-A1B1-A8FC01D409AB}" type="presParOf" srcId="{DFEF0225-F379-47CD-AABB-D488A46FE6EF}" destId="{297811E6-EC4B-4260-8CCE-3D1FB24212A7}" srcOrd="1" destOrd="0" presId="urn:microsoft.com/office/officeart/2018/2/layout/IconVerticalSolidList"/>
    <dgm:cxn modelId="{4C486EE4-FFA9-4041-8B90-CD6D721B6AD1}" type="presParOf" srcId="{DFEF0225-F379-47CD-AABB-D488A46FE6EF}" destId="{A091AEE6-B84B-4FC2-B99C-87CF41DC1EC7}" srcOrd="2" destOrd="0" presId="urn:microsoft.com/office/officeart/2018/2/layout/IconVerticalSolidList"/>
    <dgm:cxn modelId="{FDD3F004-74F0-45E9-987A-27AD76AD44F7}" type="presParOf" srcId="{A091AEE6-B84B-4FC2-B99C-87CF41DC1EC7}" destId="{D94860B3-FDC0-47A9-AD45-152282F28DEE}" srcOrd="0" destOrd="0" presId="urn:microsoft.com/office/officeart/2018/2/layout/IconVerticalSolidList"/>
    <dgm:cxn modelId="{6737E633-F559-427A-80DA-204C543EF1FB}" type="presParOf" srcId="{A091AEE6-B84B-4FC2-B99C-87CF41DC1EC7}" destId="{C3C5E3CB-EA62-4740-B313-E95881A96458}" srcOrd="1" destOrd="0" presId="urn:microsoft.com/office/officeart/2018/2/layout/IconVerticalSolidList"/>
    <dgm:cxn modelId="{13C581A5-C7BA-4E1D-9878-DF89769A57E6}" type="presParOf" srcId="{A091AEE6-B84B-4FC2-B99C-87CF41DC1EC7}" destId="{7A6C184B-6178-4D2F-8141-D5809EB91D02}" srcOrd="2" destOrd="0" presId="urn:microsoft.com/office/officeart/2018/2/layout/IconVerticalSolidList"/>
    <dgm:cxn modelId="{5015957D-7A87-46B1-AE9C-743E6023BA7D}" type="presParOf" srcId="{A091AEE6-B84B-4FC2-B99C-87CF41DC1EC7}" destId="{FDDD07E3-15D3-4850-8735-CF9B9F5D6E74}" srcOrd="3" destOrd="0" presId="urn:microsoft.com/office/officeart/2018/2/layout/IconVerticalSolidList"/>
    <dgm:cxn modelId="{41BA116B-9E80-450B-A530-1E4EE666775E}" type="presParOf" srcId="{DFEF0225-F379-47CD-AABB-D488A46FE6EF}" destId="{78836B9F-F4AA-4422-9476-C08B23A202E5}" srcOrd="3" destOrd="0" presId="urn:microsoft.com/office/officeart/2018/2/layout/IconVerticalSolidList"/>
    <dgm:cxn modelId="{005AD3A5-6ED6-43A8-81B9-6E82ADA93E50}" type="presParOf" srcId="{DFEF0225-F379-47CD-AABB-D488A46FE6EF}" destId="{1506CD80-BBDC-4665-950A-8457CF3F62AC}" srcOrd="4" destOrd="0" presId="urn:microsoft.com/office/officeart/2018/2/layout/IconVerticalSolidList"/>
    <dgm:cxn modelId="{C2607F33-94E7-40F3-8F43-45DB14C70FB8}" type="presParOf" srcId="{1506CD80-BBDC-4665-950A-8457CF3F62AC}" destId="{F443EDB9-05F5-4067-8944-0DB609702C86}" srcOrd="0" destOrd="0" presId="urn:microsoft.com/office/officeart/2018/2/layout/IconVerticalSolidList"/>
    <dgm:cxn modelId="{426DDCDD-581E-43BF-ADAB-9F9EE2AB20E0}" type="presParOf" srcId="{1506CD80-BBDC-4665-950A-8457CF3F62AC}" destId="{E8E91827-9913-4227-B737-1F32084E4928}" srcOrd="1" destOrd="0" presId="urn:microsoft.com/office/officeart/2018/2/layout/IconVerticalSolidList"/>
    <dgm:cxn modelId="{7614E88F-76EC-49E8-B198-D257619E988F}" type="presParOf" srcId="{1506CD80-BBDC-4665-950A-8457CF3F62AC}" destId="{02621CB0-D492-4B42-B300-A83EABE07CC4}" srcOrd="2" destOrd="0" presId="urn:microsoft.com/office/officeart/2018/2/layout/IconVerticalSolidList"/>
    <dgm:cxn modelId="{D8EE42E2-E5A9-4DB9-906B-D211434E7B64}" type="presParOf" srcId="{1506CD80-BBDC-4665-950A-8457CF3F62AC}" destId="{83B508C9-0F86-402B-B954-DD5C86126568}" srcOrd="3" destOrd="0" presId="urn:microsoft.com/office/officeart/2018/2/layout/IconVerticalSolidList"/>
    <dgm:cxn modelId="{269C57AE-8D71-40E5-A3F8-A1F28565B8A1}" type="presParOf" srcId="{DFEF0225-F379-47CD-AABB-D488A46FE6EF}" destId="{F119C122-45B1-4D22-8F83-C706A562EA7E}" srcOrd="5" destOrd="0" presId="urn:microsoft.com/office/officeart/2018/2/layout/IconVerticalSolidList"/>
    <dgm:cxn modelId="{5099FD76-A8D9-42DB-931F-74D41DCFC2E1}" type="presParOf" srcId="{DFEF0225-F379-47CD-AABB-D488A46FE6EF}" destId="{B24BABEB-07D5-4334-BE3A-E4D887901C02}" srcOrd="6" destOrd="0" presId="urn:microsoft.com/office/officeart/2018/2/layout/IconVerticalSolidList"/>
    <dgm:cxn modelId="{3437D658-FF52-4803-93EA-23CFC27AA528}" type="presParOf" srcId="{B24BABEB-07D5-4334-BE3A-E4D887901C02}" destId="{B199EC94-9386-4C7A-AF0A-B9B94A98B45C}" srcOrd="0" destOrd="0" presId="urn:microsoft.com/office/officeart/2018/2/layout/IconVerticalSolidList"/>
    <dgm:cxn modelId="{36441849-E176-4F4A-9DCB-0C3773379E12}" type="presParOf" srcId="{B24BABEB-07D5-4334-BE3A-E4D887901C02}" destId="{D1BB51CE-0D09-41E8-B99F-85A9F9A847D9}" srcOrd="1" destOrd="0" presId="urn:microsoft.com/office/officeart/2018/2/layout/IconVerticalSolidList"/>
    <dgm:cxn modelId="{98CC3984-5DF7-4C7B-8A16-3401DA0397DE}" type="presParOf" srcId="{B24BABEB-07D5-4334-BE3A-E4D887901C02}" destId="{E2083648-C1B3-47D5-A81F-260D5B309240}" srcOrd="2" destOrd="0" presId="urn:microsoft.com/office/officeart/2018/2/layout/IconVerticalSolidList"/>
    <dgm:cxn modelId="{92D7E900-166B-450F-8B00-9857BBBB606C}" type="presParOf" srcId="{B24BABEB-07D5-4334-BE3A-E4D887901C02}" destId="{66386AAC-254A-487D-AD12-8E3D5F25B00F}" srcOrd="3" destOrd="0" presId="urn:microsoft.com/office/officeart/2018/2/layout/IconVerticalSolidList"/>
    <dgm:cxn modelId="{88945EDC-9B2D-4F3B-B32F-78E2566A5D8A}" type="presParOf" srcId="{DFEF0225-F379-47CD-AABB-D488A46FE6EF}" destId="{9B444C49-4DD6-4537-892E-2003B557307F}" srcOrd="7" destOrd="0" presId="urn:microsoft.com/office/officeart/2018/2/layout/IconVerticalSolidList"/>
    <dgm:cxn modelId="{E12109D2-3A3C-4186-9937-84C15936FCD3}" type="presParOf" srcId="{DFEF0225-F379-47CD-AABB-D488A46FE6EF}" destId="{95BBB1E0-BF74-4AFD-B3EF-C0D64CB7E5B3}" srcOrd="8" destOrd="0" presId="urn:microsoft.com/office/officeart/2018/2/layout/IconVerticalSolidList"/>
    <dgm:cxn modelId="{A497386E-FEFE-4453-ABE9-E515FE23971F}" type="presParOf" srcId="{95BBB1E0-BF74-4AFD-B3EF-C0D64CB7E5B3}" destId="{618AD2D5-754B-431F-832E-FB68CF3308B4}" srcOrd="0" destOrd="0" presId="urn:microsoft.com/office/officeart/2018/2/layout/IconVerticalSolidList"/>
    <dgm:cxn modelId="{F5BDDC52-15EF-4381-B0AB-8F095AF53427}" type="presParOf" srcId="{95BBB1E0-BF74-4AFD-B3EF-C0D64CB7E5B3}" destId="{5AB65F35-579A-4A10-935C-9C1253158863}" srcOrd="1" destOrd="0" presId="urn:microsoft.com/office/officeart/2018/2/layout/IconVerticalSolidList"/>
    <dgm:cxn modelId="{3A3ABC4B-1CB3-4A3F-A960-A52C6530FFA8}" type="presParOf" srcId="{95BBB1E0-BF74-4AFD-B3EF-C0D64CB7E5B3}" destId="{2FD8FC3A-FD56-4B4E-9856-8D1698B04FBE}" srcOrd="2" destOrd="0" presId="urn:microsoft.com/office/officeart/2018/2/layout/IconVerticalSolidList"/>
    <dgm:cxn modelId="{DA804680-DE94-4417-9BEC-C94BCEEAAA25}" type="presParOf" srcId="{95BBB1E0-BF74-4AFD-B3EF-C0D64CB7E5B3}" destId="{F1011AD3-72AA-406F-AD60-17365EFE0A5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B86A47-BA16-465E-B2E5-D85322EBABA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11A53D8-8682-4774-9341-2FB303F2048B}">
      <dgm:prSet/>
      <dgm:spPr/>
      <dgm:t>
        <a:bodyPr/>
        <a:lstStyle/>
        <a:p>
          <a:r>
            <a:rPr lang="de-DE"/>
            <a:t>Chemical fertilizer</a:t>
          </a:r>
          <a:endParaRPr lang="en-US"/>
        </a:p>
      </dgm:t>
    </dgm:pt>
    <dgm:pt modelId="{EFF65021-D77D-4836-B715-D653858DD2EC}" type="parTrans" cxnId="{AA8BE8FB-80D1-40AA-A12A-A89450D68DE9}">
      <dgm:prSet/>
      <dgm:spPr/>
      <dgm:t>
        <a:bodyPr/>
        <a:lstStyle/>
        <a:p>
          <a:endParaRPr lang="en-US"/>
        </a:p>
      </dgm:t>
    </dgm:pt>
    <dgm:pt modelId="{E9C121D4-6C9D-4908-9F16-49F1B0ADF0A6}" type="sibTrans" cxnId="{AA8BE8FB-80D1-40AA-A12A-A89450D68DE9}">
      <dgm:prSet/>
      <dgm:spPr/>
      <dgm:t>
        <a:bodyPr/>
        <a:lstStyle/>
        <a:p>
          <a:endParaRPr lang="en-US"/>
        </a:p>
      </dgm:t>
    </dgm:pt>
    <dgm:pt modelId="{CD4EBECB-DBFE-4F37-A3C1-B5B01D14F033}">
      <dgm:prSet/>
      <dgm:spPr/>
      <dgm:t>
        <a:bodyPr/>
        <a:lstStyle/>
        <a:p>
          <a:r>
            <a:rPr lang="de-CH" dirty="0" err="1"/>
            <a:t>Medication</a:t>
          </a:r>
          <a:r>
            <a:rPr lang="de-CH" dirty="0"/>
            <a:t> </a:t>
          </a:r>
          <a:r>
            <a:rPr lang="de-CH" dirty="0" err="1"/>
            <a:t>for</a:t>
          </a:r>
          <a:r>
            <a:rPr lang="de-CH" dirty="0"/>
            <a:t> </a:t>
          </a:r>
          <a:r>
            <a:rPr lang="de-CH" dirty="0" err="1"/>
            <a:t>skin</a:t>
          </a:r>
          <a:r>
            <a:rPr lang="de-CH" dirty="0"/>
            <a:t> </a:t>
          </a:r>
          <a:r>
            <a:rPr lang="de-CH"/>
            <a:t>diseases</a:t>
          </a:r>
          <a:endParaRPr lang="en-US" dirty="0"/>
        </a:p>
      </dgm:t>
    </dgm:pt>
    <dgm:pt modelId="{4AE75CE4-46F7-41AE-A6F5-B8AC8149EA0B}" type="parTrans" cxnId="{B7108B15-4241-4D6C-AD9F-4E5A8B476C2B}">
      <dgm:prSet/>
      <dgm:spPr/>
      <dgm:t>
        <a:bodyPr/>
        <a:lstStyle/>
        <a:p>
          <a:endParaRPr lang="en-US"/>
        </a:p>
      </dgm:t>
    </dgm:pt>
    <dgm:pt modelId="{F9A19E13-DB72-4E5D-9B4E-2F8BCF265C52}" type="sibTrans" cxnId="{B7108B15-4241-4D6C-AD9F-4E5A8B476C2B}">
      <dgm:prSet/>
      <dgm:spPr/>
      <dgm:t>
        <a:bodyPr/>
        <a:lstStyle/>
        <a:p>
          <a:endParaRPr lang="en-US"/>
        </a:p>
      </dgm:t>
    </dgm:pt>
    <dgm:pt modelId="{16CC9196-39FB-48CE-B60B-424CBFF46D58}">
      <dgm:prSet/>
      <dgm:spPr/>
      <dgm:t>
        <a:bodyPr/>
        <a:lstStyle/>
        <a:p>
          <a:r>
            <a:rPr lang="de-CH" dirty="0" err="1"/>
            <a:t>Matchsticks</a:t>
          </a:r>
          <a:r>
            <a:rPr lang="de-CH" dirty="0"/>
            <a:t> and </a:t>
          </a:r>
          <a:r>
            <a:rPr lang="de-CH" dirty="0" err="1"/>
            <a:t>lighter</a:t>
          </a:r>
          <a:endParaRPr lang="en-US" dirty="0"/>
        </a:p>
      </dgm:t>
    </dgm:pt>
    <dgm:pt modelId="{265A3009-0DB1-4ED1-A979-02012BD374E7}" type="sibTrans" cxnId="{061D9E12-C2E7-41C0-8CF8-16393FBB19C6}">
      <dgm:prSet/>
      <dgm:spPr/>
      <dgm:t>
        <a:bodyPr/>
        <a:lstStyle/>
        <a:p>
          <a:endParaRPr lang="en-US"/>
        </a:p>
      </dgm:t>
    </dgm:pt>
    <dgm:pt modelId="{058C8761-DBD6-452A-BFB7-DECA54E9942C}" type="parTrans" cxnId="{061D9E12-C2E7-41C0-8CF8-16393FBB19C6}">
      <dgm:prSet/>
      <dgm:spPr/>
      <dgm:t>
        <a:bodyPr/>
        <a:lstStyle/>
        <a:p>
          <a:endParaRPr lang="en-US"/>
        </a:p>
      </dgm:t>
    </dgm:pt>
    <dgm:pt modelId="{FC7A9FEA-9E60-422C-A2AF-0CBDDC9D935C}" type="pres">
      <dgm:prSet presAssocID="{A8B86A47-BA16-465E-B2E5-D85322EBABA7}" presName="root" presStyleCnt="0">
        <dgm:presLayoutVars>
          <dgm:dir/>
          <dgm:resizeHandles val="exact"/>
        </dgm:presLayoutVars>
      </dgm:prSet>
      <dgm:spPr/>
    </dgm:pt>
    <dgm:pt modelId="{6881F506-8D50-4121-9D5F-222D87505BB9}" type="pres">
      <dgm:prSet presAssocID="{011A53D8-8682-4774-9341-2FB303F2048B}" presName="compNode" presStyleCnt="0"/>
      <dgm:spPr/>
    </dgm:pt>
    <dgm:pt modelId="{46CD0556-5FD9-464D-94DD-7B0D34C7AA51}" type="pres">
      <dgm:prSet presAssocID="{011A53D8-8682-4774-9341-2FB303F2048B}" presName="bgRect" presStyleLbl="bgShp" presStyleIdx="0" presStyleCnt="3"/>
      <dgm:spPr/>
    </dgm:pt>
    <dgm:pt modelId="{747A7A4A-1345-41E4-9D0A-566C86A2009D}" type="pres">
      <dgm:prSet presAssocID="{011A53D8-8682-4774-9341-2FB303F2048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975DD910-9D96-4E20-9D80-E6DC4CB31B50}" type="pres">
      <dgm:prSet presAssocID="{011A53D8-8682-4774-9341-2FB303F2048B}" presName="spaceRect" presStyleCnt="0"/>
      <dgm:spPr/>
    </dgm:pt>
    <dgm:pt modelId="{2EDC350A-B603-4FBE-BF3D-3159EB01EFA0}" type="pres">
      <dgm:prSet presAssocID="{011A53D8-8682-4774-9341-2FB303F2048B}" presName="parTx" presStyleLbl="revTx" presStyleIdx="0" presStyleCnt="3">
        <dgm:presLayoutVars>
          <dgm:chMax val="0"/>
          <dgm:chPref val="0"/>
        </dgm:presLayoutVars>
      </dgm:prSet>
      <dgm:spPr/>
    </dgm:pt>
    <dgm:pt modelId="{A3BDDECC-1461-4925-AFCA-CA65215DD8E0}" type="pres">
      <dgm:prSet presAssocID="{E9C121D4-6C9D-4908-9F16-49F1B0ADF0A6}" presName="sibTrans" presStyleCnt="0"/>
      <dgm:spPr/>
    </dgm:pt>
    <dgm:pt modelId="{846726E1-4018-43F4-A2FA-25EAB0B0A711}" type="pres">
      <dgm:prSet presAssocID="{16CC9196-39FB-48CE-B60B-424CBFF46D58}" presName="compNode" presStyleCnt="0"/>
      <dgm:spPr/>
    </dgm:pt>
    <dgm:pt modelId="{8DC2A50E-78E0-460B-A56D-AFEF7FDCF7A5}" type="pres">
      <dgm:prSet presAssocID="{16CC9196-39FB-48CE-B60B-424CBFF46D58}" presName="bgRect" presStyleLbl="bgShp" presStyleIdx="1" presStyleCnt="3"/>
      <dgm:spPr/>
    </dgm:pt>
    <dgm:pt modelId="{D99E49FE-03F2-4705-BEA5-4C62562334B5}" type="pres">
      <dgm:prSet presAssocID="{16CC9196-39FB-48CE-B60B-424CBFF46D5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nfire"/>
        </a:ext>
      </dgm:extLst>
    </dgm:pt>
    <dgm:pt modelId="{C8B7E32B-0AC9-466B-9931-98F8E216DE67}" type="pres">
      <dgm:prSet presAssocID="{16CC9196-39FB-48CE-B60B-424CBFF46D58}" presName="spaceRect" presStyleCnt="0"/>
      <dgm:spPr/>
    </dgm:pt>
    <dgm:pt modelId="{CB0C60A6-52CF-42B0-82ED-F05635A976D5}" type="pres">
      <dgm:prSet presAssocID="{16CC9196-39FB-48CE-B60B-424CBFF46D58}" presName="parTx" presStyleLbl="revTx" presStyleIdx="1" presStyleCnt="3">
        <dgm:presLayoutVars>
          <dgm:chMax val="0"/>
          <dgm:chPref val="0"/>
        </dgm:presLayoutVars>
      </dgm:prSet>
      <dgm:spPr/>
    </dgm:pt>
    <dgm:pt modelId="{6C9ECEC9-79FA-4AD7-9D02-5F0273890278}" type="pres">
      <dgm:prSet presAssocID="{265A3009-0DB1-4ED1-A979-02012BD374E7}" presName="sibTrans" presStyleCnt="0"/>
      <dgm:spPr/>
    </dgm:pt>
    <dgm:pt modelId="{448B6A60-8235-4700-8C70-53AABDAE613C}" type="pres">
      <dgm:prSet presAssocID="{CD4EBECB-DBFE-4F37-A3C1-B5B01D14F033}" presName="compNode" presStyleCnt="0"/>
      <dgm:spPr/>
    </dgm:pt>
    <dgm:pt modelId="{03E2CA3F-9494-4168-94C2-057308EA3E1C}" type="pres">
      <dgm:prSet presAssocID="{CD4EBECB-DBFE-4F37-A3C1-B5B01D14F033}" presName="bgRect" presStyleLbl="bgShp" presStyleIdx="2" presStyleCnt="3"/>
      <dgm:spPr/>
    </dgm:pt>
    <dgm:pt modelId="{F6FBCB68-1AD8-4363-8AC6-DA3E33CDD38C}" type="pres">
      <dgm:prSet presAssocID="{CD4EBECB-DBFE-4F37-A3C1-B5B01D14F03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7471A630-8409-4802-BED6-1C4186D3B5E7}" type="pres">
      <dgm:prSet presAssocID="{CD4EBECB-DBFE-4F37-A3C1-B5B01D14F033}" presName="spaceRect" presStyleCnt="0"/>
      <dgm:spPr/>
    </dgm:pt>
    <dgm:pt modelId="{D07096E5-178A-4525-8973-F211857024EB}" type="pres">
      <dgm:prSet presAssocID="{CD4EBECB-DBFE-4F37-A3C1-B5B01D14F03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D525B10-B29B-4FA4-B155-AAF6F4A4EBDC}" type="presOf" srcId="{16CC9196-39FB-48CE-B60B-424CBFF46D58}" destId="{CB0C60A6-52CF-42B0-82ED-F05635A976D5}" srcOrd="0" destOrd="0" presId="urn:microsoft.com/office/officeart/2018/2/layout/IconVerticalSolidList"/>
    <dgm:cxn modelId="{061D9E12-C2E7-41C0-8CF8-16393FBB19C6}" srcId="{A8B86A47-BA16-465E-B2E5-D85322EBABA7}" destId="{16CC9196-39FB-48CE-B60B-424CBFF46D58}" srcOrd="1" destOrd="0" parTransId="{058C8761-DBD6-452A-BFB7-DECA54E9942C}" sibTransId="{265A3009-0DB1-4ED1-A979-02012BD374E7}"/>
    <dgm:cxn modelId="{B7108B15-4241-4D6C-AD9F-4E5A8B476C2B}" srcId="{A8B86A47-BA16-465E-B2E5-D85322EBABA7}" destId="{CD4EBECB-DBFE-4F37-A3C1-B5B01D14F033}" srcOrd="2" destOrd="0" parTransId="{4AE75CE4-46F7-41AE-A6F5-B8AC8149EA0B}" sibTransId="{F9A19E13-DB72-4E5D-9B4E-2F8BCF265C52}"/>
    <dgm:cxn modelId="{CC5A1417-47DA-46A1-80EA-75769F4A0247}" type="presOf" srcId="{CD4EBECB-DBFE-4F37-A3C1-B5B01D14F033}" destId="{D07096E5-178A-4525-8973-F211857024EB}" srcOrd="0" destOrd="0" presId="urn:microsoft.com/office/officeart/2018/2/layout/IconVerticalSolidList"/>
    <dgm:cxn modelId="{52E9844A-80A5-4EC8-9A1E-90BDB4598FE2}" type="presOf" srcId="{A8B86A47-BA16-465E-B2E5-D85322EBABA7}" destId="{FC7A9FEA-9E60-422C-A2AF-0CBDDC9D935C}" srcOrd="0" destOrd="0" presId="urn:microsoft.com/office/officeart/2018/2/layout/IconVerticalSolidList"/>
    <dgm:cxn modelId="{A49463AC-2B97-491B-B26C-2958E5D35707}" type="presOf" srcId="{011A53D8-8682-4774-9341-2FB303F2048B}" destId="{2EDC350A-B603-4FBE-BF3D-3159EB01EFA0}" srcOrd="0" destOrd="0" presId="urn:microsoft.com/office/officeart/2018/2/layout/IconVerticalSolidList"/>
    <dgm:cxn modelId="{AA8BE8FB-80D1-40AA-A12A-A89450D68DE9}" srcId="{A8B86A47-BA16-465E-B2E5-D85322EBABA7}" destId="{011A53D8-8682-4774-9341-2FB303F2048B}" srcOrd="0" destOrd="0" parTransId="{EFF65021-D77D-4836-B715-D653858DD2EC}" sibTransId="{E9C121D4-6C9D-4908-9F16-49F1B0ADF0A6}"/>
    <dgm:cxn modelId="{77E74D99-E042-4AB3-BBB7-10E6F70F15C6}" type="presParOf" srcId="{FC7A9FEA-9E60-422C-A2AF-0CBDDC9D935C}" destId="{6881F506-8D50-4121-9D5F-222D87505BB9}" srcOrd="0" destOrd="0" presId="urn:microsoft.com/office/officeart/2018/2/layout/IconVerticalSolidList"/>
    <dgm:cxn modelId="{54F750DB-CBE6-458D-B956-6D1B56DF2492}" type="presParOf" srcId="{6881F506-8D50-4121-9D5F-222D87505BB9}" destId="{46CD0556-5FD9-464D-94DD-7B0D34C7AA51}" srcOrd="0" destOrd="0" presId="urn:microsoft.com/office/officeart/2018/2/layout/IconVerticalSolidList"/>
    <dgm:cxn modelId="{1065D0DA-FB25-41C5-BD28-DEBA21B12EB4}" type="presParOf" srcId="{6881F506-8D50-4121-9D5F-222D87505BB9}" destId="{747A7A4A-1345-41E4-9D0A-566C86A2009D}" srcOrd="1" destOrd="0" presId="urn:microsoft.com/office/officeart/2018/2/layout/IconVerticalSolidList"/>
    <dgm:cxn modelId="{83271747-27AC-4708-AA82-FD5B16F68BAD}" type="presParOf" srcId="{6881F506-8D50-4121-9D5F-222D87505BB9}" destId="{975DD910-9D96-4E20-9D80-E6DC4CB31B50}" srcOrd="2" destOrd="0" presId="urn:microsoft.com/office/officeart/2018/2/layout/IconVerticalSolidList"/>
    <dgm:cxn modelId="{775838E2-0181-49E9-BD04-067A365AA1D1}" type="presParOf" srcId="{6881F506-8D50-4121-9D5F-222D87505BB9}" destId="{2EDC350A-B603-4FBE-BF3D-3159EB01EFA0}" srcOrd="3" destOrd="0" presId="urn:microsoft.com/office/officeart/2018/2/layout/IconVerticalSolidList"/>
    <dgm:cxn modelId="{23487BD9-FE76-48B2-AFDD-C2F87C8859FA}" type="presParOf" srcId="{FC7A9FEA-9E60-422C-A2AF-0CBDDC9D935C}" destId="{A3BDDECC-1461-4925-AFCA-CA65215DD8E0}" srcOrd="1" destOrd="0" presId="urn:microsoft.com/office/officeart/2018/2/layout/IconVerticalSolidList"/>
    <dgm:cxn modelId="{D42228C2-6F18-4A54-BCA5-5A0BAAD37012}" type="presParOf" srcId="{FC7A9FEA-9E60-422C-A2AF-0CBDDC9D935C}" destId="{846726E1-4018-43F4-A2FA-25EAB0B0A711}" srcOrd="2" destOrd="0" presId="urn:microsoft.com/office/officeart/2018/2/layout/IconVerticalSolidList"/>
    <dgm:cxn modelId="{8877F4CA-E388-4934-8991-2DD495F09461}" type="presParOf" srcId="{846726E1-4018-43F4-A2FA-25EAB0B0A711}" destId="{8DC2A50E-78E0-460B-A56D-AFEF7FDCF7A5}" srcOrd="0" destOrd="0" presId="urn:microsoft.com/office/officeart/2018/2/layout/IconVerticalSolidList"/>
    <dgm:cxn modelId="{908235D1-249B-46CA-9611-2AC74C235186}" type="presParOf" srcId="{846726E1-4018-43F4-A2FA-25EAB0B0A711}" destId="{D99E49FE-03F2-4705-BEA5-4C62562334B5}" srcOrd="1" destOrd="0" presId="urn:microsoft.com/office/officeart/2018/2/layout/IconVerticalSolidList"/>
    <dgm:cxn modelId="{41F10CE6-69FE-4E57-83EF-B9219A07C350}" type="presParOf" srcId="{846726E1-4018-43F4-A2FA-25EAB0B0A711}" destId="{C8B7E32B-0AC9-466B-9931-98F8E216DE67}" srcOrd="2" destOrd="0" presId="urn:microsoft.com/office/officeart/2018/2/layout/IconVerticalSolidList"/>
    <dgm:cxn modelId="{F5A53610-1369-4C59-A5C9-469AEE3D417A}" type="presParOf" srcId="{846726E1-4018-43F4-A2FA-25EAB0B0A711}" destId="{CB0C60A6-52CF-42B0-82ED-F05635A976D5}" srcOrd="3" destOrd="0" presId="urn:microsoft.com/office/officeart/2018/2/layout/IconVerticalSolidList"/>
    <dgm:cxn modelId="{26A12C18-FB94-4B61-9F0F-085CCA9A8071}" type="presParOf" srcId="{FC7A9FEA-9E60-422C-A2AF-0CBDDC9D935C}" destId="{6C9ECEC9-79FA-4AD7-9D02-5F0273890278}" srcOrd="3" destOrd="0" presId="urn:microsoft.com/office/officeart/2018/2/layout/IconVerticalSolidList"/>
    <dgm:cxn modelId="{4B2412E6-5F0F-41A0-8464-38E156CB8230}" type="presParOf" srcId="{FC7A9FEA-9E60-422C-A2AF-0CBDDC9D935C}" destId="{448B6A60-8235-4700-8C70-53AABDAE613C}" srcOrd="4" destOrd="0" presId="urn:microsoft.com/office/officeart/2018/2/layout/IconVerticalSolidList"/>
    <dgm:cxn modelId="{01D0F459-1111-4161-8577-B4B7495ABFEA}" type="presParOf" srcId="{448B6A60-8235-4700-8C70-53AABDAE613C}" destId="{03E2CA3F-9494-4168-94C2-057308EA3E1C}" srcOrd="0" destOrd="0" presId="urn:microsoft.com/office/officeart/2018/2/layout/IconVerticalSolidList"/>
    <dgm:cxn modelId="{00D8600C-4985-4990-A968-065372C436E1}" type="presParOf" srcId="{448B6A60-8235-4700-8C70-53AABDAE613C}" destId="{F6FBCB68-1AD8-4363-8AC6-DA3E33CDD38C}" srcOrd="1" destOrd="0" presId="urn:microsoft.com/office/officeart/2018/2/layout/IconVerticalSolidList"/>
    <dgm:cxn modelId="{05FC19D9-6890-479F-B2C1-708A723D74E4}" type="presParOf" srcId="{448B6A60-8235-4700-8C70-53AABDAE613C}" destId="{7471A630-8409-4802-BED6-1C4186D3B5E7}" srcOrd="2" destOrd="0" presId="urn:microsoft.com/office/officeart/2018/2/layout/IconVerticalSolidList"/>
    <dgm:cxn modelId="{7D8BD943-A642-4950-8735-E42A7FC4944B}" type="presParOf" srcId="{448B6A60-8235-4700-8C70-53AABDAE613C}" destId="{D07096E5-178A-4525-8973-F211857024E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94EA5F-65A6-4B67-8854-4F7BF59407D4}">
      <dsp:nvSpPr>
        <dsp:cNvPr id="0" name=""/>
        <dsp:cNvSpPr/>
      </dsp:nvSpPr>
      <dsp:spPr>
        <a:xfrm>
          <a:off x="0" y="4606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537754-E62B-49E6-97C3-629EA0E02B97}">
      <dsp:nvSpPr>
        <dsp:cNvPr id="0" name=""/>
        <dsp:cNvSpPr/>
      </dsp:nvSpPr>
      <dsp:spPr>
        <a:xfrm>
          <a:off x="296829" y="225389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435176-E0E0-4836-BAA9-46A22EF7DCC0}">
      <dsp:nvSpPr>
        <dsp:cNvPr id="0" name=""/>
        <dsp:cNvSpPr/>
      </dsp:nvSpPr>
      <dsp:spPr>
        <a:xfrm>
          <a:off x="1133349" y="4606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The gases are highly toxic</a:t>
          </a:r>
          <a:endParaRPr lang="en-US" sz="1900" kern="1200"/>
        </a:p>
      </dsp:txBody>
      <dsp:txXfrm>
        <a:off x="1133349" y="4606"/>
        <a:ext cx="5455341" cy="981254"/>
      </dsp:txXfrm>
    </dsp:sp>
    <dsp:sp modelId="{D94860B3-FDC0-47A9-AD45-152282F28DEE}">
      <dsp:nvSpPr>
        <dsp:cNvPr id="0" name=""/>
        <dsp:cNvSpPr/>
      </dsp:nvSpPr>
      <dsp:spPr>
        <a:xfrm>
          <a:off x="0" y="1231175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C5E3CB-EA62-4740-B313-E95881A96458}">
      <dsp:nvSpPr>
        <dsp:cNvPr id="0" name=""/>
        <dsp:cNvSpPr/>
      </dsp:nvSpPr>
      <dsp:spPr>
        <a:xfrm>
          <a:off x="296829" y="1451957"/>
          <a:ext cx="539690" cy="539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D07E3-15D3-4850-8735-CF9B9F5D6E74}">
      <dsp:nvSpPr>
        <dsp:cNvPr id="0" name=""/>
        <dsp:cNvSpPr/>
      </dsp:nvSpPr>
      <dsp:spPr>
        <a:xfrm>
          <a:off x="1133349" y="1231175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Lack of equipment for the workers</a:t>
          </a:r>
          <a:endParaRPr lang="en-US" sz="1900" kern="1200"/>
        </a:p>
      </dsp:txBody>
      <dsp:txXfrm>
        <a:off x="1133349" y="1231175"/>
        <a:ext cx="5455341" cy="981254"/>
      </dsp:txXfrm>
    </dsp:sp>
    <dsp:sp modelId="{F443EDB9-05F5-4067-8944-0DB609702C86}">
      <dsp:nvSpPr>
        <dsp:cNvPr id="0" name=""/>
        <dsp:cNvSpPr/>
      </dsp:nvSpPr>
      <dsp:spPr>
        <a:xfrm>
          <a:off x="0" y="2457744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E91827-9913-4227-B737-1F32084E4928}">
      <dsp:nvSpPr>
        <dsp:cNvPr id="0" name=""/>
        <dsp:cNvSpPr/>
      </dsp:nvSpPr>
      <dsp:spPr>
        <a:xfrm>
          <a:off x="296829" y="2678526"/>
          <a:ext cx="539690" cy="539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508C9-0F86-402B-B954-DD5C86126568}">
      <dsp:nvSpPr>
        <dsp:cNvPr id="0" name=""/>
        <dsp:cNvSpPr/>
      </dsp:nvSpPr>
      <dsp:spPr>
        <a:xfrm>
          <a:off x="1133349" y="2457744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Life expectancy is at 50 years</a:t>
          </a:r>
          <a:endParaRPr lang="en-US" sz="1900" kern="1200"/>
        </a:p>
      </dsp:txBody>
      <dsp:txXfrm>
        <a:off x="1133349" y="2457744"/>
        <a:ext cx="5455341" cy="981254"/>
      </dsp:txXfrm>
    </dsp:sp>
    <dsp:sp modelId="{B199EC94-9386-4C7A-AF0A-B9B94A98B45C}">
      <dsp:nvSpPr>
        <dsp:cNvPr id="0" name=""/>
        <dsp:cNvSpPr/>
      </dsp:nvSpPr>
      <dsp:spPr>
        <a:xfrm>
          <a:off x="0" y="3684312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B51CE-0D09-41E8-B99F-85A9F9A847D9}">
      <dsp:nvSpPr>
        <dsp:cNvPr id="0" name=""/>
        <dsp:cNvSpPr/>
      </dsp:nvSpPr>
      <dsp:spPr>
        <a:xfrm>
          <a:off x="296829" y="3905095"/>
          <a:ext cx="539690" cy="5396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86AAC-254A-487D-AD12-8E3D5F25B00F}">
      <dsp:nvSpPr>
        <dsp:cNvPr id="0" name=""/>
        <dsp:cNvSpPr/>
      </dsp:nvSpPr>
      <dsp:spPr>
        <a:xfrm>
          <a:off x="1133349" y="3684312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 err="1"/>
            <a:t>Impaired</a:t>
          </a:r>
          <a:r>
            <a:rPr lang="de-DE" sz="1900" kern="1200" dirty="0"/>
            <a:t> sense </a:t>
          </a:r>
          <a:r>
            <a:rPr lang="de-DE" sz="1900" kern="1200" dirty="0" err="1"/>
            <a:t>of</a:t>
          </a:r>
          <a:r>
            <a:rPr lang="de-DE" sz="1900" kern="1200" dirty="0"/>
            <a:t> </a:t>
          </a:r>
          <a:r>
            <a:rPr lang="de-DE" sz="1900" kern="1200" dirty="0" err="1"/>
            <a:t>smell</a:t>
          </a:r>
          <a:r>
            <a:rPr lang="de-DE" sz="1900" kern="1200" dirty="0"/>
            <a:t> and </a:t>
          </a:r>
          <a:r>
            <a:rPr lang="de-DE" sz="1900" kern="1200" dirty="0" err="1"/>
            <a:t>problem</a:t>
          </a:r>
          <a:r>
            <a:rPr lang="de-DE" sz="1900" kern="1200" dirty="0"/>
            <a:t> </a:t>
          </a:r>
          <a:r>
            <a:rPr lang="de-DE" sz="1900" kern="1200" dirty="0" err="1"/>
            <a:t>with</a:t>
          </a:r>
          <a:r>
            <a:rPr lang="de-DE" sz="1900" kern="1200" dirty="0"/>
            <a:t> </a:t>
          </a:r>
          <a:r>
            <a:rPr lang="de-DE" sz="1900" kern="1200" dirty="0" err="1"/>
            <a:t>the</a:t>
          </a:r>
          <a:r>
            <a:rPr lang="de-DE" sz="1900" kern="1200" dirty="0"/>
            <a:t> </a:t>
          </a:r>
          <a:r>
            <a:rPr lang="de-DE" sz="1900" kern="1200" dirty="0" err="1"/>
            <a:t>lungs</a:t>
          </a:r>
          <a:endParaRPr lang="en-US" sz="1900" kern="1200" dirty="0"/>
        </a:p>
      </dsp:txBody>
      <dsp:txXfrm>
        <a:off x="1133349" y="3684312"/>
        <a:ext cx="5455341" cy="981254"/>
      </dsp:txXfrm>
    </dsp:sp>
    <dsp:sp modelId="{618AD2D5-754B-431F-832E-FB68CF3308B4}">
      <dsp:nvSpPr>
        <dsp:cNvPr id="0" name=""/>
        <dsp:cNvSpPr/>
      </dsp:nvSpPr>
      <dsp:spPr>
        <a:xfrm>
          <a:off x="0" y="4910881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B65F35-579A-4A10-935C-9C1253158863}">
      <dsp:nvSpPr>
        <dsp:cNvPr id="0" name=""/>
        <dsp:cNvSpPr/>
      </dsp:nvSpPr>
      <dsp:spPr>
        <a:xfrm>
          <a:off x="296829" y="5131663"/>
          <a:ext cx="539690" cy="5396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11AD3-72AA-406F-AD60-17365EFE0A57}">
      <dsp:nvSpPr>
        <dsp:cNvPr id="0" name=""/>
        <dsp:cNvSpPr/>
      </dsp:nvSpPr>
      <dsp:spPr>
        <a:xfrm>
          <a:off x="1133349" y="4910881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Essential </a:t>
          </a:r>
          <a:r>
            <a:rPr lang="de-DE" sz="1900" kern="1200" dirty="0" err="1"/>
            <a:t>mineral</a:t>
          </a:r>
          <a:r>
            <a:rPr lang="de-DE" sz="1900" kern="1200" dirty="0"/>
            <a:t> </a:t>
          </a:r>
          <a:r>
            <a:rPr lang="de-DE" sz="1900" kern="1200" dirty="0" err="1"/>
            <a:t>for</a:t>
          </a:r>
          <a:r>
            <a:rPr lang="de-DE" sz="1900" kern="1200" dirty="0"/>
            <a:t> </a:t>
          </a:r>
          <a:r>
            <a:rPr lang="de-DE" sz="1900" kern="1200" dirty="0" err="1"/>
            <a:t>the</a:t>
          </a:r>
          <a:r>
            <a:rPr lang="de-DE" sz="1900" kern="1200" dirty="0"/>
            <a:t> human </a:t>
          </a:r>
          <a:r>
            <a:rPr lang="de-DE" sz="1900" kern="1200" dirty="0" err="1"/>
            <a:t>body</a:t>
          </a:r>
          <a:endParaRPr lang="en-US" sz="1900" kern="1200" dirty="0"/>
        </a:p>
      </dsp:txBody>
      <dsp:txXfrm>
        <a:off x="1133349" y="4910881"/>
        <a:ext cx="5455341" cy="981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D0556-5FD9-464D-94DD-7B0D34C7AA51}">
      <dsp:nvSpPr>
        <dsp:cNvPr id="0" name=""/>
        <dsp:cNvSpPr/>
      </dsp:nvSpPr>
      <dsp:spPr>
        <a:xfrm>
          <a:off x="0" y="719"/>
          <a:ext cx="6588691" cy="1684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7A7A4A-1345-41E4-9D0A-566C86A2009D}">
      <dsp:nvSpPr>
        <dsp:cNvPr id="0" name=""/>
        <dsp:cNvSpPr/>
      </dsp:nvSpPr>
      <dsp:spPr>
        <a:xfrm>
          <a:off x="509522" y="379703"/>
          <a:ext cx="926404" cy="9264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C350A-B603-4FBE-BF3D-3159EB01EFA0}">
      <dsp:nvSpPr>
        <dsp:cNvPr id="0" name=""/>
        <dsp:cNvSpPr/>
      </dsp:nvSpPr>
      <dsp:spPr>
        <a:xfrm>
          <a:off x="1945450" y="719"/>
          <a:ext cx="4643240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Chemical fertilizer</a:t>
          </a:r>
          <a:endParaRPr lang="en-US" sz="2500" kern="1200"/>
        </a:p>
      </dsp:txBody>
      <dsp:txXfrm>
        <a:off x="1945450" y="719"/>
        <a:ext cx="4643240" cy="1684372"/>
      </dsp:txXfrm>
    </dsp:sp>
    <dsp:sp modelId="{8DC2A50E-78E0-460B-A56D-AFEF7FDCF7A5}">
      <dsp:nvSpPr>
        <dsp:cNvPr id="0" name=""/>
        <dsp:cNvSpPr/>
      </dsp:nvSpPr>
      <dsp:spPr>
        <a:xfrm>
          <a:off x="0" y="2106185"/>
          <a:ext cx="6588691" cy="1684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9E49FE-03F2-4705-BEA5-4C62562334B5}">
      <dsp:nvSpPr>
        <dsp:cNvPr id="0" name=""/>
        <dsp:cNvSpPr/>
      </dsp:nvSpPr>
      <dsp:spPr>
        <a:xfrm>
          <a:off x="509522" y="2485169"/>
          <a:ext cx="926404" cy="9264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C60A6-52CF-42B0-82ED-F05635A976D5}">
      <dsp:nvSpPr>
        <dsp:cNvPr id="0" name=""/>
        <dsp:cNvSpPr/>
      </dsp:nvSpPr>
      <dsp:spPr>
        <a:xfrm>
          <a:off x="1945450" y="2106185"/>
          <a:ext cx="4643240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500" kern="1200" dirty="0" err="1"/>
            <a:t>Matchsticks</a:t>
          </a:r>
          <a:r>
            <a:rPr lang="de-CH" sz="2500" kern="1200" dirty="0"/>
            <a:t> and </a:t>
          </a:r>
          <a:r>
            <a:rPr lang="de-CH" sz="2500" kern="1200" dirty="0" err="1"/>
            <a:t>lighter</a:t>
          </a:r>
          <a:endParaRPr lang="en-US" sz="2500" kern="1200" dirty="0"/>
        </a:p>
      </dsp:txBody>
      <dsp:txXfrm>
        <a:off x="1945450" y="2106185"/>
        <a:ext cx="4643240" cy="1684372"/>
      </dsp:txXfrm>
    </dsp:sp>
    <dsp:sp modelId="{03E2CA3F-9494-4168-94C2-057308EA3E1C}">
      <dsp:nvSpPr>
        <dsp:cNvPr id="0" name=""/>
        <dsp:cNvSpPr/>
      </dsp:nvSpPr>
      <dsp:spPr>
        <a:xfrm>
          <a:off x="0" y="4211650"/>
          <a:ext cx="6588691" cy="1684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FBCB68-1AD8-4363-8AC6-DA3E33CDD38C}">
      <dsp:nvSpPr>
        <dsp:cNvPr id="0" name=""/>
        <dsp:cNvSpPr/>
      </dsp:nvSpPr>
      <dsp:spPr>
        <a:xfrm>
          <a:off x="509522" y="4590634"/>
          <a:ext cx="926404" cy="9264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7096E5-178A-4525-8973-F211857024EB}">
      <dsp:nvSpPr>
        <dsp:cNvPr id="0" name=""/>
        <dsp:cNvSpPr/>
      </dsp:nvSpPr>
      <dsp:spPr>
        <a:xfrm>
          <a:off x="1945450" y="4211650"/>
          <a:ext cx="4643240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500" kern="1200" dirty="0" err="1"/>
            <a:t>Medication</a:t>
          </a:r>
          <a:r>
            <a:rPr lang="de-CH" sz="2500" kern="1200" dirty="0"/>
            <a:t> </a:t>
          </a:r>
          <a:r>
            <a:rPr lang="de-CH" sz="2500" kern="1200" dirty="0" err="1"/>
            <a:t>for</a:t>
          </a:r>
          <a:r>
            <a:rPr lang="de-CH" sz="2500" kern="1200" dirty="0"/>
            <a:t> </a:t>
          </a:r>
          <a:r>
            <a:rPr lang="de-CH" sz="2500" kern="1200" dirty="0" err="1"/>
            <a:t>skin</a:t>
          </a:r>
          <a:r>
            <a:rPr lang="de-CH" sz="2500" kern="1200" dirty="0"/>
            <a:t> </a:t>
          </a:r>
          <a:r>
            <a:rPr lang="de-CH" sz="2500" kern="1200"/>
            <a:t>diseases</a:t>
          </a:r>
          <a:endParaRPr lang="en-US" sz="2500" kern="1200" dirty="0"/>
        </a:p>
      </dsp:txBody>
      <dsp:txXfrm>
        <a:off x="1945450" y="4211650"/>
        <a:ext cx="4643240" cy="1684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A19335-8DCB-4812-B3AF-57EA1DC5D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7FE892F-3036-482D-ADC3-D093C5CAB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AC2E61-3EF4-4681-8315-70E391FEA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A9E664-C141-4138-8136-FC0707D7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4754FB-2B82-426B-A1D4-7F2B3CBAF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798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78BA1-C411-4D88-97C1-ED07DC637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48A265-1E9F-4B5B-8960-A87AC1FC1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5265E5-B3E5-4CD1-AF84-BBD4670E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B90081-369A-490D-ADA8-3D4FF70F8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47BBA7-1860-4A73-884A-8829AD1E0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7472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87DCB-F935-48DA-B855-855FE08E0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7C88B38-418E-4719-B20C-27CC04C8E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750FFA-3BA6-4CCF-BAA1-DC07D324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CE9AE8-86B2-4367-BF71-755E5FF51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E7845B-5F1A-48E6-A819-DF1329C23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8198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CC9694-E42A-4094-908A-4CA979095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A5D485-78B2-4279-AA6B-B5E0CF64F8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3388A1-927B-4688-A127-128DB4D55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F9025E-7D8B-4A72-8307-F5ABC36EC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4C52FA2-2B96-4E6B-8CBA-BF458A5C9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62E965B-59B7-4995-AB05-D1519CC04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34954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E9241-3C3A-4956-BBC9-79CEB7275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07CDCF-0EB8-4313-A25C-9463D046A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2FB5CF6-27CC-42A7-8448-ED6E971C0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B4FB704-3F01-4FFA-B698-1D1C7BE74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C20E03A-A1CF-4E25-B31A-1936FAC2A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BC29760-50D0-4EA8-9845-5A5BD0FF7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7C19611-0342-4541-9149-FC8BD5AB5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938F126-F9D6-449E-97B4-E75B7737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3247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FF4ABB-1635-47BC-8AD2-4969DA2F4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8D561C-2B0C-4550-B703-716DF1E6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1266A8-2D26-4CDE-A4FB-F661ACFAE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35E8A3-06A1-46A6-89A8-945FD8B2F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222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BB5F21B-5774-467E-91A5-740D643A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E04E8A-625A-4639-856D-ECB8E34D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74BE14-AC21-43CE-B167-8004B94FF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497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4D865-1D4C-47C6-AE3C-E9139C370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8AFEFC-1900-43F5-8677-E09AE444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DB31C2D-AE8F-43C2-9A60-E1E9F2C06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525DFC-2E08-4C22-A90F-C0EC7A359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41EC93-30AF-4D22-A9F9-FFE7027A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B5ECA06-95BC-441F-AC0A-84B803F2B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850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944F7-0E8E-4FBD-B25B-2FE074885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30513E-B918-4EDB-93AC-2B60C278A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44CBECD-81F6-42A4-9E68-96FC9C737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37AA5C2-D37D-42AE-B1F4-C64B40D49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8C4966F-BC71-4B74-A934-B496168AF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E296C25-0FFD-44D6-852F-C77B1D53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00551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AA4FA-D7D9-46D5-94B1-4738B2460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A46E5C3-AC7A-4A15-91B0-2572DB5D6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A8DE84A-6561-48CD-8088-57053BFFD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0D5465-D68A-4A90-A616-932EA7AB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AA3B4-A8D0-4DD1-A78D-C19162E59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57520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AC89CDE-BFF7-4A24-B25D-420413851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AAAE31B-9D1A-466F-AFD0-2D30085C0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3785EB2-C8A8-4959-BF32-995B0F8C9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B01C2D-1F09-4704-8C52-15D8E7AFF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7F3507-C996-441B-B8EA-DCF8A108F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2882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310C571-8FAE-4451-A3EF-4DB149D52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0B1886-48F4-4921-BC28-64440604A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4D0AC0-F563-4D6E-89E3-B24063018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E4B93-D127-4D63-A277-5A3CFABF2B0C}" type="datetimeFigureOut">
              <a:rPr lang="de-CH" smtClean="0"/>
              <a:t>25.02.2020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87D58-1003-4A23-9399-8E25154EB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19870E-7D9A-43F0-8DD3-AC5DA8729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CB7C0-E8F0-4158-BCB2-EF7A9CA7A5E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4588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ildergebnis für schwefel">
            <a:extLst>
              <a:ext uri="{FF2B5EF4-FFF2-40B4-BE49-F238E27FC236}">
                <a16:creationId xmlns:a16="http://schemas.microsoft.com/office/drawing/2014/main" id="{7CA7A4EA-3582-4D9A-8F5A-7BBFD4174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2" name="Rectangle 19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8E808D-A061-43B2-9B2C-D13137123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37" y="531185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Sulfur/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Schwefel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045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3" name="Rectangle 71">
            <a:extLst>
              <a:ext uri="{FF2B5EF4-FFF2-40B4-BE49-F238E27FC236}">
                <a16:creationId xmlns:a16="http://schemas.microsoft.com/office/drawing/2014/main" id="{1557A916-FDD1-44A1-A7A1-70009FD6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31D0E6-4434-40D0-A119-35EF500F9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085" y="1129084"/>
            <a:ext cx="3689091" cy="1960157"/>
          </a:xfrm>
        </p:spPr>
        <p:txBody>
          <a:bodyPr>
            <a:normAutofit/>
          </a:bodyPr>
          <a:lstStyle/>
          <a:p>
            <a:r>
              <a:rPr lang="de-DE" sz="4000"/>
              <a:t>Breakdown of sulfur</a:t>
            </a:r>
            <a:endParaRPr lang="de-CH" sz="4000"/>
          </a:p>
        </p:txBody>
      </p:sp>
      <p:pic>
        <p:nvPicPr>
          <p:cNvPr id="2051" name="Picture 3" descr="Bildergebnis für sulfur volcano">
            <a:extLst>
              <a:ext uri="{FF2B5EF4-FFF2-40B4-BE49-F238E27FC236}">
                <a16:creationId xmlns:a16="http://schemas.microsoft.com/office/drawing/2014/main" id="{17BEE3A3-BD26-4359-A3D9-D203AAD796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19998"/>
          <a:stretch/>
        </p:blipFill>
        <p:spPr bwMode="auto">
          <a:xfrm>
            <a:off x="20" y="10"/>
            <a:ext cx="7743929" cy="6857990"/>
          </a:xfrm>
          <a:custGeom>
            <a:avLst/>
            <a:gdLst/>
            <a:ahLst/>
            <a:cxnLst/>
            <a:rect l="l" t="t" r="r" b="b"/>
            <a:pathLst>
              <a:path w="7743949" h="6858000">
                <a:moveTo>
                  <a:pt x="956085" y="2071857"/>
                </a:moveTo>
                <a:cubicBezTo>
                  <a:pt x="956085" y="2071857"/>
                  <a:pt x="956085" y="2071857"/>
                  <a:pt x="4999548" y="2071857"/>
                </a:cubicBezTo>
                <a:cubicBezTo>
                  <a:pt x="5252811" y="2071857"/>
                  <a:pt x="5497339" y="2211072"/>
                  <a:pt x="5619604" y="2437296"/>
                </a:cubicBezTo>
                <a:cubicBezTo>
                  <a:pt x="5619604" y="2437296"/>
                  <a:pt x="5619604" y="2437296"/>
                  <a:pt x="7645701" y="5926372"/>
                </a:cubicBezTo>
                <a:cubicBezTo>
                  <a:pt x="7776699" y="6143896"/>
                  <a:pt x="7776699" y="6422327"/>
                  <a:pt x="7645701" y="6639850"/>
                </a:cubicBezTo>
                <a:cubicBezTo>
                  <a:pt x="7645701" y="6639850"/>
                  <a:pt x="7645701" y="6639850"/>
                  <a:pt x="7538856" y="6823844"/>
                </a:cubicBezTo>
                <a:lnTo>
                  <a:pt x="7519022" y="6858000"/>
                </a:lnTo>
                <a:lnTo>
                  <a:pt x="0" y="6858000"/>
                </a:lnTo>
                <a:lnTo>
                  <a:pt x="0" y="3003362"/>
                </a:lnTo>
                <a:lnTo>
                  <a:pt x="144017" y="2754282"/>
                </a:lnTo>
                <a:cubicBezTo>
                  <a:pt x="203181" y="2651956"/>
                  <a:pt x="264254" y="2546330"/>
                  <a:pt x="327296" y="2437296"/>
                </a:cubicBezTo>
                <a:cubicBezTo>
                  <a:pt x="458294" y="2211072"/>
                  <a:pt x="694090" y="2071857"/>
                  <a:pt x="956085" y="2071857"/>
                </a:cubicBezTo>
                <a:close/>
                <a:moveTo>
                  <a:pt x="6281397" y="1163923"/>
                </a:moveTo>
                <a:cubicBezTo>
                  <a:pt x="6281397" y="1163923"/>
                  <a:pt x="6281397" y="1163923"/>
                  <a:pt x="7148441" y="1163923"/>
                </a:cubicBezTo>
                <a:cubicBezTo>
                  <a:pt x="7202749" y="1163923"/>
                  <a:pt x="7255183" y="1193775"/>
                  <a:pt x="7281401" y="1242285"/>
                </a:cubicBezTo>
                <a:cubicBezTo>
                  <a:pt x="7281401" y="1242285"/>
                  <a:pt x="7281401" y="1242285"/>
                  <a:pt x="7715859" y="1990451"/>
                </a:cubicBezTo>
                <a:cubicBezTo>
                  <a:pt x="7743949" y="2037095"/>
                  <a:pt x="7743949" y="2096799"/>
                  <a:pt x="7715859" y="2143443"/>
                </a:cubicBezTo>
                <a:cubicBezTo>
                  <a:pt x="7715859" y="2143443"/>
                  <a:pt x="7715859" y="2143443"/>
                  <a:pt x="7281401" y="2891610"/>
                </a:cubicBezTo>
                <a:cubicBezTo>
                  <a:pt x="7255183" y="2940119"/>
                  <a:pt x="7202749" y="2969971"/>
                  <a:pt x="7148441" y="2969971"/>
                </a:cubicBezTo>
                <a:cubicBezTo>
                  <a:pt x="7148441" y="2969971"/>
                  <a:pt x="7148441" y="2969971"/>
                  <a:pt x="6281397" y="2969971"/>
                </a:cubicBezTo>
                <a:cubicBezTo>
                  <a:pt x="6225217" y="2969971"/>
                  <a:pt x="6174655" y="2940119"/>
                  <a:pt x="6146565" y="2891610"/>
                </a:cubicBezTo>
                <a:cubicBezTo>
                  <a:pt x="6146565" y="2891610"/>
                  <a:pt x="6146565" y="2891610"/>
                  <a:pt x="5713979" y="2143443"/>
                </a:cubicBezTo>
                <a:cubicBezTo>
                  <a:pt x="5685889" y="2096799"/>
                  <a:pt x="5685889" y="2037095"/>
                  <a:pt x="5713979" y="1990451"/>
                </a:cubicBezTo>
                <a:cubicBezTo>
                  <a:pt x="5713979" y="1990451"/>
                  <a:pt x="5713979" y="1990451"/>
                  <a:pt x="6146565" y="1242285"/>
                </a:cubicBezTo>
                <a:cubicBezTo>
                  <a:pt x="6174655" y="1193775"/>
                  <a:pt x="6225217" y="1163923"/>
                  <a:pt x="6281397" y="1163923"/>
                </a:cubicBezTo>
                <a:close/>
                <a:moveTo>
                  <a:pt x="0" y="0"/>
                </a:moveTo>
                <a:lnTo>
                  <a:pt x="6600525" y="0"/>
                </a:lnTo>
                <a:lnTo>
                  <a:pt x="6486618" y="196155"/>
                </a:lnTo>
                <a:cubicBezTo>
                  <a:pt x="6261242" y="584267"/>
                  <a:pt x="5994130" y="1044253"/>
                  <a:pt x="5677553" y="1589421"/>
                </a:cubicBezTo>
                <a:cubicBezTo>
                  <a:pt x="5555288" y="1815646"/>
                  <a:pt x="5310759" y="1954861"/>
                  <a:pt x="5057496" y="1954861"/>
                </a:cubicBezTo>
                <a:cubicBezTo>
                  <a:pt x="5057496" y="1954861"/>
                  <a:pt x="5057496" y="1954861"/>
                  <a:pt x="1014033" y="1954861"/>
                </a:cubicBezTo>
                <a:cubicBezTo>
                  <a:pt x="752038" y="1954861"/>
                  <a:pt x="516243" y="1815646"/>
                  <a:pt x="385244" y="1589421"/>
                </a:cubicBezTo>
                <a:cubicBezTo>
                  <a:pt x="385244" y="1589421"/>
                  <a:pt x="385244" y="1589421"/>
                  <a:pt x="69234" y="1042874"/>
                </a:cubicBezTo>
                <a:lnTo>
                  <a:pt x="0" y="9231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B41204-189C-466E-BEDB-0E5140EE9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085" y="3236181"/>
            <a:ext cx="3689091" cy="2195515"/>
          </a:xfrm>
        </p:spPr>
        <p:txBody>
          <a:bodyPr>
            <a:normAutofit/>
          </a:bodyPr>
          <a:lstStyle/>
          <a:p>
            <a:r>
              <a:rPr lang="de-DE" sz="2400"/>
              <a:t>Sicilly, Irak, Iran, Mexico, Indonesia</a:t>
            </a:r>
          </a:p>
          <a:p>
            <a:r>
              <a:rPr lang="de-DE" sz="2400"/>
              <a:t>Mostly near volcanos</a:t>
            </a:r>
          </a:p>
          <a:p>
            <a:r>
              <a:rPr lang="de-DE" sz="2400"/>
              <a:t>Acid lakes</a:t>
            </a:r>
          </a:p>
          <a:p>
            <a:r>
              <a:rPr lang="de-DE" sz="2400"/>
              <a:t>Volcano mines</a:t>
            </a:r>
          </a:p>
          <a:p>
            <a:endParaRPr lang="de-DE" sz="2400"/>
          </a:p>
          <a:p>
            <a:endParaRPr lang="de-DE" sz="2400"/>
          </a:p>
          <a:p>
            <a:endParaRPr lang="de-CH" sz="2400"/>
          </a:p>
        </p:txBody>
      </p:sp>
    </p:spTree>
    <p:extLst>
      <p:ext uri="{BB962C8B-B14F-4D97-AF65-F5344CB8AC3E}">
        <p14:creationId xmlns:p14="http://schemas.microsoft.com/office/powerpoint/2010/main" val="1961258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9CDD9F5-8057-43B0-B9C6-BEE8E16B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How dangerous is the extraction of sulfur</a:t>
            </a:r>
            <a:endParaRPr lang="de-CH" sz="4800">
              <a:solidFill>
                <a:schemeClr val="bg1"/>
              </a:solidFill>
            </a:endParaRP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0DB99405-98F2-4260-8663-5008177CCF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377910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449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4DFDB0-0E0E-4C5D-94FE-CD05E588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3076" name="Picture 4" descr="Bildergebnis für schwefelabbau">
            <a:extLst>
              <a:ext uri="{FF2B5EF4-FFF2-40B4-BE49-F238E27FC236}">
                <a16:creationId xmlns:a16="http://schemas.microsoft.com/office/drawing/2014/main" id="{F97AB3A8-490F-4644-8DB8-93F4123636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8551"/>
            <a:ext cx="12192000" cy="405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723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2CF53E-D497-4D85-9A12-AE0AB6E33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Use of sulfur</a:t>
            </a:r>
            <a:endParaRPr lang="de-CH" sz="4800">
              <a:solidFill>
                <a:schemeClr val="bg1"/>
              </a:solidFill>
            </a:endParaRP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B5E9F8D2-80D0-4CA4-B7A9-85839AF877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681317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07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4DF05-605F-44BF-9533-F0F879C8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deadly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humans</a:t>
            </a:r>
            <a:r>
              <a:rPr lang="de-CH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238AA6-3D0D-4AAF-AE05-CB08DBD82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consumption of pure sulfur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hydrogen sulfide / </a:t>
            </a:r>
            <a:r>
              <a:rPr lang="en-US" dirty="0" err="1"/>
              <a:t>Schwefelwasserstoff</a:t>
            </a: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sulfur acid/ </a:t>
            </a:r>
            <a:r>
              <a:rPr lang="en-US" dirty="0" err="1"/>
              <a:t>Schwefelsäure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10399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4DF05-605F-44BF-9533-F0F879C8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deadly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humans</a:t>
            </a:r>
            <a:r>
              <a:rPr lang="de-CH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238AA6-3D0D-4AAF-AE05-CB08DBD82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hydrogen sulfide</a:t>
            </a:r>
          </a:p>
        </p:txBody>
      </p:sp>
    </p:spTree>
    <p:extLst>
      <p:ext uri="{BB962C8B-B14F-4D97-AF65-F5344CB8AC3E}">
        <p14:creationId xmlns:p14="http://schemas.microsoft.com/office/powerpoint/2010/main" val="3563357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Breitbild</PresentationFormat>
  <Paragraphs>24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Office</vt:lpstr>
      <vt:lpstr>Sulfur/Schwefel</vt:lpstr>
      <vt:lpstr>Breakdown of sulfur</vt:lpstr>
      <vt:lpstr>How dangerous is the extraction of sulfur</vt:lpstr>
      <vt:lpstr>PowerPoint-Präsentation</vt:lpstr>
      <vt:lpstr>Use of sulfur</vt:lpstr>
      <vt:lpstr>What is deadly for humans?</vt:lpstr>
      <vt:lpstr>What is deadly for humans?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Sulfur/Schwefel</dc:title>
  <dc:creator> </dc:creator>
  <cp:lastModifiedBy> </cp:lastModifiedBy>
  <cp:revision>1</cp:revision>
  <dcterms:created xsi:type="dcterms:W3CDTF">2020-02-25T13:25:09Z</dcterms:created>
  <dcterms:modified xsi:type="dcterms:W3CDTF">2020-02-25T20:43:24Z</dcterms:modified>
</cp:coreProperties>
</file>