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9" r:id="rId3"/>
    <p:sldId id="257" r:id="rId4"/>
    <p:sldId id="256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70" autoAdjust="0"/>
    <p:restoredTop sz="94660"/>
  </p:normalViewPr>
  <p:slideViewPr>
    <p:cSldViewPr snapToGrid="0">
      <p:cViewPr>
        <p:scale>
          <a:sx n="100" d="100"/>
          <a:sy n="100" d="100"/>
        </p:scale>
        <p:origin x="-186" y="-5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351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C04A8-C985-4BF7-966F-4C9BE201C947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638A1-0252-4799-A066-3A039E1834A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5141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</a:t>
            </a:r>
            <a:r>
              <a:rPr lang="de-CH" baseline="0" dirty="0"/>
              <a:t> </a:t>
            </a:r>
            <a:r>
              <a:rPr lang="de-CH" baseline="0" dirty="0" err="1"/>
              <a:t>sure</a:t>
            </a:r>
            <a:r>
              <a:rPr lang="de-CH" baseline="0" dirty="0"/>
              <a:t>, </a:t>
            </a:r>
            <a:r>
              <a:rPr lang="de-CH" baseline="0" dirty="0" err="1"/>
              <a:t>most</a:t>
            </a:r>
            <a:r>
              <a:rPr lang="de-CH" baseline="0" dirty="0"/>
              <a:t> </a:t>
            </a:r>
            <a:r>
              <a:rPr lang="de-CH" baseline="0" dirty="0" err="1"/>
              <a:t>of</a:t>
            </a:r>
            <a:r>
              <a:rPr lang="de-CH" baseline="0" dirty="0"/>
              <a:t> </a:t>
            </a:r>
            <a:r>
              <a:rPr lang="de-CH" baseline="0" dirty="0" err="1"/>
              <a:t>you</a:t>
            </a:r>
            <a:r>
              <a:rPr lang="de-CH" baseline="0" dirty="0"/>
              <a:t> </a:t>
            </a:r>
            <a:r>
              <a:rPr lang="de-CH" baseline="0" dirty="0" err="1"/>
              <a:t>have</a:t>
            </a:r>
            <a:r>
              <a:rPr lang="de-CH" baseline="0" dirty="0"/>
              <a:t> </a:t>
            </a:r>
            <a:r>
              <a:rPr lang="de-CH" baseline="0" dirty="0" err="1" smtClean="0"/>
              <a:t>already</a:t>
            </a:r>
            <a:r>
              <a:rPr lang="de-CH" baseline="0" dirty="0" smtClean="0"/>
              <a:t> </a:t>
            </a:r>
            <a:r>
              <a:rPr lang="de-CH" baseline="0" dirty="0" err="1" smtClean="0"/>
              <a:t>travelled</a:t>
            </a:r>
            <a:r>
              <a:rPr lang="de-CH" baseline="0" dirty="0" smtClean="0"/>
              <a:t> </a:t>
            </a:r>
            <a:r>
              <a:rPr lang="de-CH" baseline="0" dirty="0" err="1" smtClean="0"/>
              <a:t>by</a:t>
            </a:r>
            <a:r>
              <a:rPr lang="de-CH" baseline="0" dirty="0" smtClean="0"/>
              <a:t> plane</a:t>
            </a:r>
            <a:r>
              <a:rPr lang="de-CH" baseline="0" dirty="0"/>
              <a:t>.</a:t>
            </a:r>
          </a:p>
          <a:p>
            <a:r>
              <a:rPr lang="de-CH" baseline="0" dirty="0"/>
              <a:t>2018 über 45 </a:t>
            </a:r>
            <a:r>
              <a:rPr lang="de-CH" baseline="0" dirty="0" err="1"/>
              <a:t>Mio</a:t>
            </a:r>
            <a:r>
              <a:rPr lang="de-CH" baseline="0" dirty="0"/>
              <a:t> (alles)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638A1-0252-4799-A066-3A039E1834A1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23384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baseline="0" dirty="0" err="1" smtClean="0"/>
              <a:t>Both</a:t>
            </a:r>
            <a:r>
              <a:rPr lang="de-CH" baseline="0" dirty="0" smtClean="0"/>
              <a:t> </a:t>
            </a:r>
            <a:r>
              <a:rPr lang="de-CH" baseline="0" dirty="0" err="1"/>
              <a:t>have</a:t>
            </a:r>
            <a:r>
              <a:rPr lang="de-CH" baseline="0" dirty="0"/>
              <a:t> </a:t>
            </a:r>
            <a:r>
              <a:rPr lang="de-CH" baseline="0" dirty="0" err="1"/>
              <a:t>caused</a:t>
            </a:r>
            <a:r>
              <a:rPr lang="de-CH" baseline="0" dirty="0"/>
              <a:t> Co2-emissions but </a:t>
            </a:r>
            <a:r>
              <a:rPr lang="de-CH" baseline="0" dirty="0" err="1" smtClean="0"/>
              <a:t>what</a:t>
            </a:r>
            <a:r>
              <a:rPr lang="de-CH" baseline="0" dirty="0" smtClean="0"/>
              <a:t> </a:t>
            </a:r>
            <a:r>
              <a:rPr lang="de-CH" baseline="0" dirty="0" err="1" smtClean="0"/>
              <a:t>causes</a:t>
            </a:r>
            <a:r>
              <a:rPr lang="de-CH" baseline="0" dirty="0" smtClean="0"/>
              <a:t> </a:t>
            </a:r>
            <a:r>
              <a:rPr lang="de-CH" baseline="0" dirty="0" err="1"/>
              <a:t>more</a:t>
            </a:r>
            <a:r>
              <a:rPr lang="de-CH" baseline="0" dirty="0"/>
              <a:t> </a:t>
            </a:r>
            <a:r>
              <a:rPr lang="de-CH" baseline="0" dirty="0" err="1"/>
              <a:t>and</a:t>
            </a:r>
            <a:r>
              <a:rPr lang="de-CH" baseline="0" dirty="0"/>
              <a:t> </a:t>
            </a:r>
            <a:r>
              <a:rPr lang="de-CH" baseline="0" dirty="0" err="1"/>
              <a:t>how</a:t>
            </a:r>
            <a:r>
              <a:rPr lang="de-CH" baseline="0" dirty="0"/>
              <a:t> </a:t>
            </a:r>
            <a:r>
              <a:rPr lang="de-CH" baseline="0" dirty="0" err="1"/>
              <a:t>can</a:t>
            </a:r>
            <a:r>
              <a:rPr lang="de-CH" baseline="0" dirty="0"/>
              <a:t> </a:t>
            </a:r>
            <a:r>
              <a:rPr lang="de-CH" baseline="0" dirty="0" err="1"/>
              <a:t>we</a:t>
            </a:r>
            <a:r>
              <a:rPr lang="de-CH" baseline="0" dirty="0"/>
              <a:t> </a:t>
            </a:r>
            <a:r>
              <a:rPr lang="de-CH" baseline="0" dirty="0" err="1"/>
              <a:t>reduce</a:t>
            </a:r>
            <a:r>
              <a:rPr lang="de-CH" baseline="0" dirty="0"/>
              <a:t> </a:t>
            </a:r>
            <a:r>
              <a:rPr lang="de-CH" baseline="0" dirty="0" err="1"/>
              <a:t>it</a:t>
            </a:r>
            <a:r>
              <a:rPr lang="de-CH" baseline="0" dirty="0"/>
              <a:t>?</a:t>
            </a:r>
          </a:p>
          <a:p>
            <a:r>
              <a:rPr lang="de-CH" baseline="0" dirty="0"/>
              <a:t>Begrüssung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638A1-0252-4799-A066-3A039E1834A1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46151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8F1A-676D-45F0-82A6-6BD89696EEBE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E8FF3-4C21-417B-9E3F-0930B00E98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072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8F1A-676D-45F0-82A6-6BD89696EEBE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E8FF3-4C21-417B-9E3F-0930B00E98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45916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8F1A-676D-45F0-82A6-6BD89696EEBE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E8FF3-4C21-417B-9E3F-0930B00E98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28268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8F1A-676D-45F0-82A6-6BD89696EEBE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E8FF3-4C21-417B-9E3F-0930B00E98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9643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8F1A-676D-45F0-82A6-6BD89696EEBE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E8FF3-4C21-417B-9E3F-0930B00E98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676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8F1A-676D-45F0-82A6-6BD89696EEBE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E8FF3-4C21-417B-9E3F-0930B00E98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65384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8F1A-676D-45F0-82A6-6BD89696EEBE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E8FF3-4C21-417B-9E3F-0930B00E98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7916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8F1A-676D-45F0-82A6-6BD89696EEBE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E8FF3-4C21-417B-9E3F-0930B00E98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5484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8F1A-676D-45F0-82A6-6BD89696EEBE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E8FF3-4C21-417B-9E3F-0930B00E98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259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8F1A-676D-45F0-82A6-6BD89696EEBE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E8FF3-4C21-417B-9E3F-0930B00E98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34810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8F1A-676D-45F0-82A6-6BD89696EEBE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E8FF3-4C21-417B-9E3F-0930B00E98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3915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E8F1A-676D-45F0-82A6-6BD89696EEBE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E8FF3-4C21-417B-9E3F-0930B00E98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290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de/url?sa=i&amp;url=https%3A%2F%2Fpixabay.com%2Fde%2Fphotos%2Fweg-stra%25C3%259Fe-tal-wald-unendlich-550619%2F&amp;psig=AOvVaw0nKpo-LT6WmNuDJx44nCfJ&amp;ust=1582734714148000&amp;source=images&amp;cd=vfe&amp;ved=0CAIQjRxqFwoTCKDB97aQ7ecCFQAAAAAdAAAAABAD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85"/>
            <a:ext cx="12192000" cy="686134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3" t="24750" r="39062" b="34500"/>
          <a:stretch/>
        </p:blipFill>
        <p:spPr bwMode="auto">
          <a:xfrm>
            <a:off x="2383588" y="1104900"/>
            <a:ext cx="7386724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004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ldergebnis für strass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07EABE23-1FBC-44F3-802C-08DEB8888E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4996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07EABE23-1FBC-44F3-802C-08DEB8888EC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076" b="87315" l="20133" r="39167">
                        <a14:foregroundMark x1="33000" y1="75163" x2="31967" y2="71606"/>
                        <a14:foregroundMark x1="27833" y1="69176" x2="27167" y2="65738"/>
                        <a14:foregroundMark x1="28067" y1="78305" x2="28267" y2="83640"/>
                        <a14:foregroundMark x1="26333" y1="84173" x2="23767" y2="74748"/>
                        <a14:foregroundMark x1="23767" y1="74748" x2="23700" y2="64315"/>
                        <a14:foregroundMark x1="24367" y1="79431" x2="20967" y2="77238"/>
                        <a14:foregroundMark x1="21300" y1="78897" x2="21267" y2="80735"/>
                        <a14:foregroundMark x1="22000" y1="77653" x2="21533" y2="65560"/>
                        <a14:foregroundMark x1="22100" y1="67694" x2="26700" y2="71014"/>
                        <a14:foregroundMark x1="24033" y1="66983" x2="22000" y2="60462"/>
                        <a14:foregroundMark x1="21000" y1="63248" x2="21367" y2="62122"/>
                        <a14:foregroundMark x1="22233" y1="65205" x2="22600" y2="65797"/>
                        <a14:foregroundMark x1="21167" y1="60937" x2="27800" y2="60996"/>
                        <a14:foregroundMark x1="28333" y1="60462" x2="28333" y2="60462"/>
                        <a14:foregroundMark x1="33667" y1="57736" x2="24567" y2="57795"/>
                        <a14:foregroundMark x1="22233" y1="66983" x2="22933" y2="70658"/>
                        <a14:foregroundMark x1="22667" y1="72318" x2="21933" y2="69472"/>
                        <a14:foregroundMark x1="24700" y1="57676" x2="20900" y2="61114"/>
                        <a14:foregroundMark x1="21000" y1="60996" x2="20833" y2="619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29" t="52473" r="60166" b="9876"/>
          <a:stretch/>
        </p:blipFill>
        <p:spPr>
          <a:xfrm>
            <a:off x="2152940" y="3589372"/>
            <a:ext cx="2699159" cy="268234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9F5D41F8-6E55-4AE1-A74E-89954F0374D6}"/>
              </a:ext>
            </a:extLst>
          </p:cNvPr>
          <p:cNvSpPr txBox="1"/>
          <p:nvPr/>
        </p:nvSpPr>
        <p:spPr>
          <a:xfrm>
            <a:off x="195118" y="173175"/>
            <a:ext cx="5609690" cy="203132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CH" b="1" dirty="0"/>
              <a:t>Cars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err="1"/>
              <a:t>Amount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cars</a:t>
            </a:r>
            <a:r>
              <a:rPr lang="de-CH" dirty="0"/>
              <a:t> </a:t>
            </a:r>
            <a:r>
              <a:rPr lang="de-CH" dirty="0" err="1"/>
              <a:t>worldwide</a:t>
            </a:r>
            <a:r>
              <a:rPr lang="de-CH" dirty="0"/>
              <a:t> in 2019: 1,6 </a:t>
            </a:r>
            <a:r>
              <a:rPr lang="de-CH" dirty="0" err="1"/>
              <a:t>billion</a:t>
            </a:r>
            <a:r>
              <a:rPr lang="de-CH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Cars </a:t>
            </a:r>
            <a:r>
              <a:rPr lang="de-CH" dirty="0" err="1"/>
              <a:t>are</a:t>
            </a:r>
            <a:r>
              <a:rPr lang="de-CH" dirty="0"/>
              <a:t> </a:t>
            </a:r>
            <a:r>
              <a:rPr lang="de-CH" dirty="0" err="1"/>
              <a:t>responsible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smtClean="0"/>
              <a:t>15 </a:t>
            </a:r>
            <a:r>
              <a:rPr lang="de-CH" dirty="0"/>
              <a:t>%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whole</a:t>
            </a:r>
            <a:r>
              <a:rPr lang="de-CH" dirty="0"/>
              <a:t> CO2 </a:t>
            </a:r>
            <a:r>
              <a:rPr lang="de-CH" dirty="0" err="1"/>
              <a:t>emission</a:t>
            </a:r>
            <a:r>
              <a:rPr lang="de-CH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Forecast in 2050: 60 % CO2 </a:t>
            </a:r>
            <a:r>
              <a:rPr lang="de-CH" dirty="0" err="1"/>
              <a:t>emission</a:t>
            </a:r>
            <a:r>
              <a:rPr lang="de-CH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Problem: </a:t>
            </a:r>
            <a:r>
              <a:rPr lang="de-CH" dirty="0" err="1"/>
              <a:t>Won’t</a:t>
            </a:r>
            <a:r>
              <a:rPr lang="de-CH" dirty="0"/>
              <a:t> </a:t>
            </a:r>
            <a:r>
              <a:rPr lang="de-CH" dirty="0" err="1"/>
              <a:t>be</a:t>
            </a:r>
            <a:r>
              <a:rPr lang="de-CH" dirty="0"/>
              <a:t> </a:t>
            </a:r>
            <a:r>
              <a:rPr lang="de-CH" dirty="0" err="1"/>
              <a:t>less</a:t>
            </a:r>
            <a:r>
              <a:rPr lang="de-CH" dirty="0"/>
              <a:t> </a:t>
            </a:r>
            <a:r>
              <a:rPr lang="de-CH" dirty="0" err="1"/>
              <a:t>traffic</a:t>
            </a:r>
            <a:r>
              <a:rPr lang="de-CH" dirty="0"/>
              <a:t> in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future</a:t>
            </a:r>
            <a:r>
              <a:rPr lang="de-CH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81218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0083E-6 -1.48148E-6 L 0.19722 -0.17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54" y="-89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596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43" b="37048" l="44867" r="95500">
                        <a14:foregroundMark x1="73767" y1="20984" x2="70433" y2="14582"/>
                        <a14:foregroundMark x1="68767" y1="19384" x2="69333" y2="14226"/>
                        <a14:foregroundMark x1="62233" y1="17250" x2="63033" y2="8773"/>
                        <a14:foregroundMark x1="90600" y1="30587" x2="91600" y2="25845"/>
                        <a14:foregroundMark x1="63467" y1="27267" x2="66333" y2="26852"/>
                        <a14:foregroundMark x1="67433" y1="25311" x2="63367" y2="22288"/>
                        <a14:foregroundMark x1="66467" y1="19443" x2="65733" y2="11915"/>
                        <a14:backgroundMark x1="67767" y1="17783" x2="68033" y2="14049"/>
                        <a14:backgroundMark x1="64467" y1="25845" x2="64633" y2="25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818" t="6308" r="4156" b="60529"/>
          <a:stretch/>
        </p:blipFill>
        <p:spPr>
          <a:xfrm>
            <a:off x="5356290" y="428369"/>
            <a:ext cx="6320153" cy="226540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9F5D41F8-6E55-4AE1-A74E-89954F0374D6}"/>
              </a:ext>
            </a:extLst>
          </p:cNvPr>
          <p:cNvSpPr txBox="1"/>
          <p:nvPr/>
        </p:nvSpPr>
        <p:spPr>
          <a:xfrm>
            <a:off x="195118" y="173175"/>
            <a:ext cx="5609690" cy="175432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CH" b="1" dirty="0" smtClean="0"/>
              <a:t>Planes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/>
              <a:t>45 Mio. planes/</a:t>
            </a:r>
            <a:r>
              <a:rPr lang="de-CH" dirty="0" err="1" smtClean="0"/>
              <a:t>year</a:t>
            </a:r>
            <a:r>
              <a:rPr lang="de-CH" dirty="0" smtClean="0"/>
              <a:t>.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P</a:t>
            </a:r>
            <a:r>
              <a:rPr lang="de-CH" dirty="0" smtClean="0"/>
              <a:t>lanes</a:t>
            </a:r>
            <a:r>
              <a:rPr lang="de-CH" dirty="0" smtClean="0"/>
              <a:t> </a:t>
            </a:r>
            <a:r>
              <a:rPr lang="de-CH" dirty="0" err="1"/>
              <a:t>are</a:t>
            </a:r>
            <a:r>
              <a:rPr lang="de-CH" dirty="0"/>
              <a:t> </a:t>
            </a:r>
            <a:r>
              <a:rPr lang="de-CH" dirty="0" err="1"/>
              <a:t>responsible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smtClean="0"/>
              <a:t>15</a:t>
            </a:r>
            <a:r>
              <a:rPr lang="de-CH" dirty="0" smtClean="0"/>
              <a:t> </a:t>
            </a:r>
            <a:r>
              <a:rPr lang="de-CH" dirty="0"/>
              <a:t>%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whole</a:t>
            </a:r>
            <a:r>
              <a:rPr lang="de-CH" dirty="0"/>
              <a:t> CO2 </a:t>
            </a:r>
            <a:r>
              <a:rPr lang="de-CH" dirty="0" err="1"/>
              <a:t>emission</a:t>
            </a:r>
            <a:r>
              <a:rPr lang="de-CH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/>
              <a:t>Problem</a:t>
            </a:r>
            <a:r>
              <a:rPr lang="de-CH" dirty="0"/>
              <a:t>: </a:t>
            </a:r>
            <a:r>
              <a:rPr lang="de-CH" dirty="0" smtClean="0"/>
              <a:t>Tickets </a:t>
            </a:r>
            <a:r>
              <a:rPr lang="de-CH" dirty="0" err="1" smtClean="0"/>
              <a:t>are</a:t>
            </a:r>
            <a:r>
              <a:rPr lang="de-CH" dirty="0" smtClean="0"/>
              <a:t> </a:t>
            </a:r>
            <a:r>
              <a:rPr lang="de-CH" dirty="0" err="1" smtClean="0"/>
              <a:t>too</a:t>
            </a:r>
            <a:r>
              <a:rPr lang="de-CH" dirty="0" smtClean="0"/>
              <a:t> </a:t>
            </a:r>
            <a:r>
              <a:rPr lang="de-CH" dirty="0" err="1" smtClean="0"/>
              <a:t>cheap</a:t>
            </a:r>
            <a:r>
              <a:rPr lang="de-CH" dirty="0" smtClean="0"/>
              <a:t>, Kerosin </a:t>
            </a:r>
            <a:r>
              <a:rPr lang="de-CH" dirty="0" err="1" smtClean="0"/>
              <a:t>emits</a:t>
            </a:r>
            <a:r>
              <a:rPr lang="de-CH" dirty="0" smtClean="0"/>
              <a:t> CO2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83223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-0.18373 0.3773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93" y="1886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0"/>
            <a:ext cx="12192000" cy="685596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984576D3-537F-49D3-A0C4-1FE4BFC8C600}"/>
              </a:ext>
            </a:extLst>
          </p:cNvPr>
          <p:cNvSpPr txBox="1"/>
          <p:nvPr/>
        </p:nvSpPr>
        <p:spPr>
          <a:xfrm>
            <a:off x="3003475" y="2281570"/>
            <a:ext cx="6357673" cy="175432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CH" b="1" dirty="0"/>
              <a:t>Solution:</a:t>
            </a:r>
          </a:p>
          <a:p>
            <a:endParaRPr lang="de-CH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Hydrogen </a:t>
            </a:r>
            <a:r>
              <a:rPr lang="de-CH" dirty="0" err="1"/>
              <a:t>engin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Hyundai </a:t>
            </a:r>
            <a:r>
              <a:rPr lang="de-CH" dirty="0" err="1"/>
              <a:t>already</a:t>
            </a:r>
            <a:r>
              <a:rPr lang="de-CH" dirty="0"/>
              <a:t> </a:t>
            </a:r>
            <a:r>
              <a:rPr lang="de-CH" dirty="0" err="1"/>
              <a:t>has</a:t>
            </a:r>
            <a:r>
              <a:rPr lang="de-CH" dirty="0"/>
              <a:t> </a:t>
            </a:r>
            <a:r>
              <a:rPr lang="de-CH" dirty="0" err="1"/>
              <a:t>prototypes</a:t>
            </a:r>
            <a:r>
              <a:rPr lang="de-CH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err="1"/>
              <a:t>We</a:t>
            </a:r>
            <a:r>
              <a:rPr lang="de-CH" dirty="0"/>
              <a:t> </a:t>
            </a:r>
            <a:r>
              <a:rPr lang="de-CH" dirty="0" err="1"/>
              <a:t>need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put</a:t>
            </a:r>
            <a:r>
              <a:rPr lang="de-CH" dirty="0"/>
              <a:t> </a:t>
            </a:r>
            <a:r>
              <a:rPr lang="de-CH" dirty="0" err="1"/>
              <a:t>our</a:t>
            </a:r>
            <a:r>
              <a:rPr lang="de-CH" dirty="0"/>
              <a:t> </a:t>
            </a:r>
            <a:r>
              <a:rPr lang="de-CH" dirty="0" err="1"/>
              <a:t>focus</a:t>
            </a:r>
            <a:r>
              <a:rPr lang="de-CH" dirty="0"/>
              <a:t> on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progress</a:t>
            </a:r>
            <a:r>
              <a:rPr lang="de-CH" dirty="0"/>
              <a:t> in </a:t>
            </a:r>
            <a:r>
              <a:rPr lang="de-CH" dirty="0" err="1"/>
              <a:t>this</a:t>
            </a:r>
            <a:r>
              <a:rPr lang="de-CH" dirty="0"/>
              <a:t> </a:t>
            </a:r>
            <a:r>
              <a:rPr lang="de-CH" dirty="0" err="1"/>
              <a:t>technology</a:t>
            </a:r>
            <a:r>
              <a:rPr lang="de-CH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Teleportation </a:t>
            </a:r>
            <a:r>
              <a:rPr lang="de-CH" dirty="0" err="1"/>
              <a:t>machine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0505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Benutzerdefiniert</PresentationFormat>
  <Paragraphs>21</Paragraphs>
  <Slides>4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Office Theme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Lucia Di Martino</dc:creator>
  <cp:lastModifiedBy>Di Martino Diego</cp:lastModifiedBy>
  <cp:revision>27</cp:revision>
  <dcterms:created xsi:type="dcterms:W3CDTF">2020-02-23T14:16:10Z</dcterms:created>
  <dcterms:modified xsi:type="dcterms:W3CDTF">2020-02-25T17:00:27Z</dcterms:modified>
</cp:coreProperties>
</file>