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balancesmb.com/introduction-to-electronics-e-waste-recycling-4049386" TargetMode="External"/><Relationship Id="rId2" Type="http://schemas.openxmlformats.org/officeDocument/2006/relationships/hyperlink" Target="https://lenews.ch/2015/04/22/switzerlands-shameful-electronic-waste-record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Electronic_waste#Amount_of_electronic_waste_worldwi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Electronicwaste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Dominic &amp; Giorgio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3534192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Content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Definition</a:t>
            </a:r>
          </a:p>
          <a:p>
            <a:r>
              <a:rPr lang="de-DE" dirty="0" smtClean="0"/>
              <a:t>Electronic </a:t>
            </a:r>
            <a:r>
              <a:rPr lang="de-DE" dirty="0" err="1" smtClean="0"/>
              <a:t>waste</a:t>
            </a:r>
            <a:r>
              <a:rPr lang="de-DE" dirty="0" smtClean="0"/>
              <a:t> </a:t>
            </a:r>
            <a:r>
              <a:rPr lang="de-DE" dirty="0" err="1" smtClean="0"/>
              <a:t>worldwide</a:t>
            </a:r>
            <a:endParaRPr lang="de-DE" dirty="0" smtClean="0"/>
          </a:p>
          <a:p>
            <a:r>
              <a:rPr lang="de-CH" dirty="0" smtClean="0"/>
              <a:t>Recycling</a:t>
            </a:r>
          </a:p>
          <a:p>
            <a:r>
              <a:rPr lang="de-DE" dirty="0" smtClean="0"/>
              <a:t>Problems</a:t>
            </a:r>
          </a:p>
          <a:p>
            <a:r>
              <a:rPr lang="de-DE" dirty="0" err="1" smtClean="0"/>
              <a:t>Question</a:t>
            </a:r>
            <a:endParaRPr lang="de-DE" dirty="0" smtClean="0"/>
          </a:p>
          <a:p>
            <a:r>
              <a:rPr lang="de-DE" dirty="0" err="1" smtClean="0"/>
              <a:t>Sources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477176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Definition	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Used</a:t>
            </a:r>
            <a:r>
              <a:rPr lang="de-DE" dirty="0" smtClean="0"/>
              <a:t> </a:t>
            </a:r>
            <a:r>
              <a:rPr lang="de-DE" dirty="0" err="1" smtClean="0"/>
              <a:t>electronics</a:t>
            </a:r>
            <a:r>
              <a:rPr lang="de-DE" dirty="0" smtClean="0"/>
              <a:t> </a:t>
            </a:r>
            <a:r>
              <a:rPr lang="de-DE" dirty="0" err="1" smtClean="0"/>
              <a:t>which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destined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:</a:t>
            </a:r>
          </a:p>
          <a:p>
            <a:pPr lvl="1"/>
            <a:r>
              <a:rPr lang="de-CH" dirty="0" err="1"/>
              <a:t>r</a:t>
            </a:r>
            <a:r>
              <a:rPr lang="de-CH" dirty="0" err="1" smtClean="0"/>
              <a:t>efurbishment</a:t>
            </a:r>
            <a:endParaRPr lang="de-CH" dirty="0" smtClean="0"/>
          </a:p>
          <a:p>
            <a:pPr lvl="1"/>
            <a:r>
              <a:rPr lang="de-CH" dirty="0" err="1"/>
              <a:t>r</a:t>
            </a:r>
            <a:r>
              <a:rPr lang="de-CH" dirty="0" err="1" smtClean="0"/>
              <a:t>euse</a:t>
            </a:r>
            <a:endParaRPr lang="de-CH" dirty="0" smtClean="0"/>
          </a:p>
          <a:p>
            <a:pPr lvl="1"/>
            <a:r>
              <a:rPr lang="de-CH" dirty="0" err="1" smtClean="0"/>
              <a:t>Resale</a:t>
            </a:r>
            <a:endParaRPr lang="de-CH" dirty="0" smtClean="0"/>
          </a:p>
          <a:p>
            <a:pPr lvl="1"/>
            <a:r>
              <a:rPr lang="de-CH" dirty="0" err="1"/>
              <a:t>recycling</a:t>
            </a:r>
            <a:r>
              <a:rPr lang="de-CH" dirty="0"/>
              <a:t> </a:t>
            </a:r>
            <a:r>
              <a:rPr lang="de-CH" dirty="0" err="1" smtClean="0"/>
              <a:t>through</a:t>
            </a:r>
            <a:r>
              <a:rPr lang="de-CH" dirty="0" smtClean="0"/>
              <a:t> material </a:t>
            </a:r>
            <a:r>
              <a:rPr lang="de-CH" dirty="0" err="1" smtClean="0"/>
              <a:t>recovery</a:t>
            </a:r>
            <a:endParaRPr lang="de-CH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9783" y="953037"/>
            <a:ext cx="4138482" cy="2472743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/>
          <a:srcRect b="7203"/>
          <a:stretch/>
        </p:blipFill>
        <p:spPr>
          <a:xfrm>
            <a:off x="7007583" y="3760299"/>
            <a:ext cx="3714750" cy="247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5706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Electronic </a:t>
            </a:r>
            <a:r>
              <a:rPr lang="de-DE" dirty="0" err="1"/>
              <a:t>waste</a:t>
            </a:r>
            <a:r>
              <a:rPr lang="de-DE" dirty="0"/>
              <a:t> </a:t>
            </a:r>
            <a:r>
              <a:rPr lang="de-DE" dirty="0" err="1" smtClean="0"/>
              <a:t>worldwide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/>
            </a:r>
            <a:br>
              <a:rPr lang="de-DE" dirty="0" smtClean="0"/>
            </a:br>
            <a:endParaRPr lang="de-CH" dirty="0"/>
          </a:p>
        </p:txBody>
      </p:sp>
      <p:pic>
        <p:nvPicPr>
          <p:cNvPr id="1026" name="Picture 2" descr="Bildergebnis für electronic wast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168" y="1721622"/>
            <a:ext cx="7157737" cy="483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3484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Recycling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s</a:t>
            </a:r>
            <a:r>
              <a:rPr lang="de-DE" dirty="0" err="1" smtClean="0"/>
              <a:t>hredding</a:t>
            </a:r>
            <a:endParaRPr lang="de-DE" dirty="0" smtClean="0"/>
          </a:p>
          <a:p>
            <a:r>
              <a:rPr lang="de-CH" dirty="0" err="1"/>
              <a:t>s</a:t>
            </a:r>
            <a:r>
              <a:rPr lang="de-CH" dirty="0" err="1" smtClean="0"/>
              <a:t>orting</a:t>
            </a:r>
            <a:endParaRPr lang="de-CH" dirty="0" smtClean="0"/>
          </a:p>
          <a:p>
            <a:r>
              <a:rPr lang="en-US" dirty="0"/>
              <a:t>separated into clean commodities that can be used to make new products</a:t>
            </a:r>
            <a:endParaRPr lang="de-CH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728" y="309093"/>
            <a:ext cx="4659233" cy="309789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231" y="3940935"/>
            <a:ext cx="5160824" cy="238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382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ProblemS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E</a:t>
            </a:r>
            <a:r>
              <a:rPr lang="de-CH" dirty="0" smtClean="0"/>
              <a:t>quipment</a:t>
            </a:r>
            <a:r>
              <a:rPr lang="de-CH" dirty="0"/>
              <a:t> </a:t>
            </a:r>
            <a:r>
              <a:rPr lang="de-CH" dirty="0" smtClean="0"/>
              <a:t>like </a:t>
            </a:r>
            <a:r>
              <a:rPr lang="de-CH" dirty="0" err="1" smtClean="0"/>
              <a:t>ovens</a:t>
            </a:r>
            <a:r>
              <a:rPr lang="de-CH" dirty="0" smtClean="0"/>
              <a:t> </a:t>
            </a:r>
            <a:r>
              <a:rPr lang="de-CH" dirty="0" err="1" smtClean="0"/>
              <a:t>or</a:t>
            </a:r>
            <a:r>
              <a:rPr lang="de-CH" dirty="0" smtClean="0"/>
              <a:t> </a:t>
            </a:r>
            <a:r>
              <a:rPr lang="de-CH" dirty="0" err="1" smtClean="0"/>
              <a:t>cooling</a:t>
            </a:r>
            <a:r>
              <a:rPr lang="de-CH" dirty="0" smtClean="0"/>
              <a:t> </a:t>
            </a:r>
            <a:r>
              <a:rPr lang="de-CH" dirty="0" err="1" smtClean="0"/>
              <a:t>equipment</a:t>
            </a:r>
            <a:r>
              <a:rPr lang="de-CH" dirty="0" smtClean="0"/>
              <a:t> </a:t>
            </a:r>
            <a:r>
              <a:rPr lang="de-CH" dirty="0" err="1" smtClean="0"/>
              <a:t>are</a:t>
            </a:r>
            <a:r>
              <a:rPr lang="de-CH" dirty="0" smtClean="0"/>
              <a:t> </a:t>
            </a:r>
            <a:r>
              <a:rPr lang="de-CH" dirty="0" err="1" smtClean="0"/>
              <a:t>full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toxic</a:t>
            </a:r>
            <a:r>
              <a:rPr lang="de-CH" dirty="0" smtClean="0"/>
              <a:t> </a:t>
            </a:r>
            <a:r>
              <a:rPr lang="de-CH" dirty="0" err="1" smtClean="0"/>
              <a:t>chemicals</a:t>
            </a:r>
            <a:r>
              <a:rPr lang="de-CH" dirty="0" smtClean="0"/>
              <a:t> such </a:t>
            </a:r>
            <a:r>
              <a:rPr lang="de-CH" dirty="0" err="1" smtClean="0"/>
              <a:t>as</a:t>
            </a:r>
            <a:r>
              <a:rPr lang="de-CH" dirty="0" smtClean="0"/>
              <a:t> </a:t>
            </a:r>
            <a:r>
              <a:rPr lang="de-CH" dirty="0" err="1" smtClean="0"/>
              <a:t>lead</a:t>
            </a:r>
            <a:r>
              <a:rPr lang="de-CH" dirty="0" smtClean="0"/>
              <a:t>  </a:t>
            </a:r>
            <a:r>
              <a:rPr lang="de-CH" dirty="0" err="1" smtClean="0"/>
              <a:t>and</a:t>
            </a:r>
            <a:r>
              <a:rPr lang="de-CH" dirty="0" smtClean="0"/>
              <a:t> </a:t>
            </a:r>
            <a:r>
              <a:rPr lang="de-CH" dirty="0" err="1" smtClean="0"/>
              <a:t>ozone</a:t>
            </a:r>
            <a:r>
              <a:rPr lang="de-CH" dirty="0" smtClean="0"/>
              <a:t> </a:t>
            </a:r>
            <a:r>
              <a:rPr lang="de-CH" dirty="0" err="1"/>
              <a:t>destroying</a:t>
            </a:r>
            <a:r>
              <a:rPr lang="de-CH" dirty="0"/>
              <a:t> </a:t>
            </a:r>
            <a:r>
              <a:rPr lang="de-CH" dirty="0" err="1" smtClean="0"/>
              <a:t>substances</a:t>
            </a:r>
            <a:endParaRPr lang="de-CH" dirty="0" smtClean="0"/>
          </a:p>
          <a:p>
            <a:r>
              <a:rPr lang="en-US" dirty="0"/>
              <a:t>often gets mixed with general household waste and ends up leaching toxins in landfill or getting incinerated and poisoning the air</a:t>
            </a:r>
            <a:r>
              <a:rPr lang="en-US" dirty="0" smtClean="0"/>
              <a:t>.</a:t>
            </a:r>
          </a:p>
          <a:p>
            <a:r>
              <a:rPr lang="en-US" dirty="0"/>
              <a:t>Efficient separation of materials </a:t>
            </a:r>
            <a:r>
              <a:rPr lang="en-US" dirty="0" smtClean="0"/>
              <a:t>is very important!!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740400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Question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</a:t>
            </a:r>
            <a:r>
              <a:rPr lang="en-US" dirty="0"/>
              <a:t>the area of ​​the largest electronic waste </a:t>
            </a:r>
            <a:r>
              <a:rPr lang="en-US" dirty="0" smtClean="0"/>
              <a:t>landfill in Ghana?     (landfill =</a:t>
            </a:r>
            <a:r>
              <a:rPr lang="en-US" dirty="0" err="1" smtClean="0"/>
              <a:t>Mülldeponie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de-DE" dirty="0"/>
              <a:t>1 </a:t>
            </a:r>
            <a:r>
              <a:rPr lang="de-DE" dirty="0" err="1" smtClean="0"/>
              <a:t>square</a:t>
            </a:r>
            <a:r>
              <a:rPr lang="de-DE" dirty="0" smtClean="0"/>
              <a:t> </a:t>
            </a:r>
            <a:r>
              <a:rPr lang="de-DE" dirty="0" err="1" smtClean="0"/>
              <a:t>kilometre</a:t>
            </a:r>
            <a:r>
              <a:rPr lang="de-DE" dirty="0" smtClean="0"/>
              <a:t>?</a:t>
            </a:r>
          </a:p>
          <a:p>
            <a:r>
              <a:rPr lang="de-DE" dirty="0"/>
              <a:t>3 </a:t>
            </a:r>
            <a:r>
              <a:rPr lang="de-DE" dirty="0" err="1" smtClean="0"/>
              <a:t>square</a:t>
            </a:r>
            <a:r>
              <a:rPr lang="de-DE" dirty="0" smtClean="0"/>
              <a:t> </a:t>
            </a:r>
            <a:r>
              <a:rPr lang="de-DE" dirty="0" err="1" smtClean="0"/>
              <a:t>kilometre</a:t>
            </a:r>
            <a:r>
              <a:rPr lang="de-DE" dirty="0" smtClean="0"/>
              <a:t>? </a:t>
            </a:r>
          </a:p>
          <a:p>
            <a:r>
              <a:rPr lang="de-DE" dirty="0"/>
              <a:t>5 </a:t>
            </a:r>
            <a:r>
              <a:rPr lang="de-DE" dirty="0" err="1"/>
              <a:t>square</a:t>
            </a:r>
            <a:r>
              <a:rPr lang="de-DE" dirty="0"/>
              <a:t> </a:t>
            </a:r>
            <a:r>
              <a:rPr lang="de-DE" dirty="0" err="1" smtClean="0"/>
              <a:t>kilometre</a:t>
            </a:r>
            <a:r>
              <a:rPr lang="de-DE" dirty="0" smtClean="0"/>
              <a:t>?</a:t>
            </a:r>
          </a:p>
        </p:txBody>
      </p:sp>
      <p:sp>
        <p:nvSpPr>
          <p:cNvPr id="4" name="Multiplizieren 3"/>
          <p:cNvSpPr/>
          <p:nvPr/>
        </p:nvSpPr>
        <p:spPr>
          <a:xfrm>
            <a:off x="4378817" y="4468968"/>
            <a:ext cx="437882" cy="33485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184" y="2914716"/>
            <a:ext cx="5515840" cy="310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0935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Sources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sz="1800" dirty="0">
                <a:hlinkClick r:id="rId2"/>
              </a:rPr>
              <a:t>https://lenews.ch/2015/04/22/switzerlands-shameful-electronic-waste-record</a:t>
            </a:r>
            <a:r>
              <a:rPr lang="de-CH" sz="1800" dirty="0" smtClean="0">
                <a:hlinkClick r:id="rId2"/>
              </a:rPr>
              <a:t>/</a:t>
            </a:r>
            <a:endParaRPr lang="de-CH" sz="1800" dirty="0" smtClean="0"/>
          </a:p>
          <a:p>
            <a:r>
              <a:rPr lang="de-CH" sz="1800" dirty="0">
                <a:hlinkClick r:id="rId3"/>
              </a:rPr>
              <a:t>https://</a:t>
            </a:r>
            <a:r>
              <a:rPr lang="de-CH" sz="1800" dirty="0" smtClean="0">
                <a:hlinkClick r:id="rId3"/>
              </a:rPr>
              <a:t>www.thebalancesmb.com/introduction-to-electronics-e-waste-recycling-4049386</a:t>
            </a:r>
            <a:endParaRPr lang="de-CH" sz="1800" dirty="0" smtClean="0"/>
          </a:p>
          <a:p>
            <a:r>
              <a:rPr lang="de-CH" sz="1800" dirty="0">
                <a:hlinkClick r:id="rId4"/>
              </a:rPr>
              <a:t>https://en.wikipedia.org/wiki/Electronic_waste#Amount_of_electronic_waste_worldwide</a:t>
            </a:r>
            <a:endParaRPr lang="de-CH" sz="1800" dirty="0"/>
          </a:p>
        </p:txBody>
      </p:sp>
    </p:spTree>
    <p:extLst>
      <p:ext uri="{BB962C8B-B14F-4D97-AF65-F5344CB8AC3E}">
        <p14:creationId xmlns:p14="http://schemas.microsoft.com/office/powerpoint/2010/main" val="1020660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chaltkreis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TM04033919[[fn=Schaltkreis]]</Template>
  <TotalTime>0</TotalTime>
  <Words>84</Words>
  <Application>Microsoft Office PowerPoint</Application>
  <PresentationFormat>Breitbild</PresentationFormat>
  <Paragraphs>34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Tw Cen MT</vt:lpstr>
      <vt:lpstr>Schaltkreis</vt:lpstr>
      <vt:lpstr>Electronicwaste</vt:lpstr>
      <vt:lpstr>Content</vt:lpstr>
      <vt:lpstr>Definition </vt:lpstr>
      <vt:lpstr>  Electronic waste worldwide  </vt:lpstr>
      <vt:lpstr>Recycling</vt:lpstr>
      <vt:lpstr>ProblemS</vt:lpstr>
      <vt:lpstr>Question</vt:lpstr>
      <vt:lpstr>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Electronicwaste</dc:title>
  <dc:creator>Giorgio Zanatta</dc:creator>
  <cp:lastModifiedBy>Giorgio Zanatta</cp:lastModifiedBy>
  <cp:revision>8</cp:revision>
  <dcterms:created xsi:type="dcterms:W3CDTF">2020-02-25T19:47:16Z</dcterms:created>
  <dcterms:modified xsi:type="dcterms:W3CDTF">2020-02-25T20:57:36Z</dcterms:modified>
</cp:coreProperties>
</file>