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6" r:id="rId5"/>
    <p:sldId id="258" r:id="rId6"/>
    <p:sldId id="257" r:id="rId7"/>
    <p:sldId id="286" r:id="rId8"/>
    <p:sldId id="288" r:id="rId9"/>
    <p:sldId id="289" r:id="rId10"/>
    <p:sldId id="269" r:id="rId11"/>
  </p:sldIdLst>
  <p:sldSz cx="12192000" cy="6858000"/>
  <p:notesSz cx="6858000" cy="9144000"/>
  <p:defaultTextStyle>
    <a:defPPr rtl="0"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3350"/>
    <a:srgbClr val="0C4360"/>
    <a:srgbClr val="1B6872"/>
    <a:srgbClr val="63B7C6"/>
    <a:srgbClr val="002136"/>
    <a:srgbClr val="0C75AC"/>
    <a:srgbClr val="0024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28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0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006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C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The use of our plastic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F61-4F91-8A33-A2ECC38D1D6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F61-4F91-8A33-A2ECC38D1D6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CF61-4F91-8A33-A2ECC38D1D6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F61-4F91-8A33-A2ECC38D1D6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CF61-4F91-8A33-A2ECC38D1D6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F61-4F91-8A33-A2ECC38D1D6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CF61-4F91-8A33-A2ECC38D1D6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F61-4F91-8A33-A2ECC38D1D69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F61-4F91-8A33-A2ECC38D1D69}"/>
              </c:ext>
            </c:extLst>
          </c:dPt>
          <c:dLbls>
            <c:dLbl>
              <c:idx val="0"/>
              <c:layout>
                <c:manualLayout>
                  <c:x val="2.0312500000000001E-2"/>
                  <c:y val="-2.109374870240227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F61-4F91-8A33-A2ECC38D1D69}"/>
                </c:ext>
              </c:extLst>
            </c:dLbl>
            <c:dLbl>
              <c:idx val="1"/>
              <c:layout>
                <c:manualLayout>
                  <c:x val="0.1015625"/>
                  <c:y val="-4.687499711644949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F61-4F91-8A33-A2ECC38D1D69}"/>
                </c:ext>
              </c:extLst>
            </c:dLbl>
            <c:dLbl>
              <c:idx val="2"/>
              <c:layout>
                <c:manualLayout>
                  <c:x val="-2.0312500000000028E-2"/>
                  <c:y val="7.031249567467423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F61-4F91-8A33-A2ECC38D1D69}"/>
                </c:ext>
              </c:extLst>
            </c:dLbl>
            <c:dLbl>
              <c:idx val="3"/>
              <c:layout>
                <c:manualLayout>
                  <c:x val="-2.3437500000000028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F61-4F91-8A33-A2ECC38D1D69}"/>
                </c:ext>
              </c:extLst>
            </c:dLbl>
            <c:dLbl>
              <c:idx val="4"/>
              <c:layout>
                <c:manualLayout>
                  <c:x val="-4.7740625719980813E-2"/>
                  <c:y val="6.363308860481697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F61-4F91-8A33-A2ECC38D1D69}"/>
                </c:ext>
              </c:extLst>
            </c:dLbl>
            <c:dLbl>
              <c:idx val="5"/>
              <c:layout>
                <c:manualLayout>
                  <c:x val="-7.6559212588799233E-2"/>
                  <c:y val="1.171867627810231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F61-4F91-8A33-A2ECC38D1D69}"/>
                </c:ext>
              </c:extLst>
            </c:dLbl>
            <c:dLbl>
              <c:idx val="6"/>
              <c:layout>
                <c:manualLayout>
                  <c:x val="-2.6562499999999999E-2"/>
                  <c:y val="2.343749855822474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F61-4F91-8A33-A2ECC38D1D69}"/>
                </c:ext>
              </c:extLst>
            </c:dLbl>
            <c:dLbl>
              <c:idx val="7"/>
              <c:layout>
                <c:manualLayout>
                  <c:x val="2.2566898143060531E-2"/>
                  <c:y val="-1.64063138053238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F61-4F91-8A33-A2ECC38D1D69}"/>
                </c:ext>
              </c:extLst>
            </c:dLbl>
            <c:dLbl>
              <c:idx val="8"/>
              <c:layout>
                <c:manualLayout>
                  <c:x val="8.7149129123238189E-2"/>
                  <c:y val="-6.363308860481697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F61-4F91-8A33-A2ECC38D1D69}"/>
                </c:ext>
              </c:extLst>
            </c:dLbl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spc="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Tabelle1!$A$2:$A$10</c:f>
              <c:strCache>
                <c:ptCount val="9"/>
                <c:pt idx="0">
                  <c:v>Packaging</c:v>
                </c:pt>
                <c:pt idx="1">
                  <c:v>Construction</c:v>
                </c:pt>
                <c:pt idx="2">
                  <c:v>Vehicles</c:v>
                </c:pt>
                <c:pt idx="3">
                  <c:v>Other</c:v>
                </c:pt>
                <c:pt idx="4">
                  <c:v>Electronics</c:v>
                </c:pt>
                <c:pt idx="5">
                  <c:v>Furniture</c:v>
                </c:pt>
                <c:pt idx="6">
                  <c:v>Agriculture</c:v>
                </c:pt>
                <c:pt idx="7">
                  <c:v>Household</c:v>
                </c:pt>
                <c:pt idx="8">
                  <c:v>Medicine</c:v>
                </c:pt>
              </c:strCache>
            </c:strRef>
          </c:cat>
          <c:val>
            <c:numRef>
              <c:f>Tabelle1!$B$2:$B$10</c:f>
              <c:numCache>
                <c:formatCode>General</c:formatCode>
                <c:ptCount val="9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0.8</c:v>
                </c:pt>
                <c:pt idx="4">
                  <c:v>0.5</c:v>
                </c:pt>
                <c:pt idx="5">
                  <c:v>0.3</c:v>
                </c:pt>
                <c:pt idx="6">
                  <c:v>0.2</c:v>
                </c:pt>
                <c:pt idx="7">
                  <c:v>0.2</c:v>
                </c:pt>
                <c:pt idx="8">
                  <c:v>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F61-4F91-8A33-A2ECC38D1D69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xmlns="" id="{E62FF6B6-4F8A-40F7-B5F4-FC3996824D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8910A999-F365-48DF-976A-0517FE0454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A97B0D5-0C7E-47A0-B3D9-57291833F8ED}" type="datetime1">
              <a:rPr lang="de-DE" smtClean="0"/>
              <a:t>24.02.2020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F8735C90-ADBF-4B9E-BE88-E1C8F83EB4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82506A01-6D0A-45EF-A584-05A3361D66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831430A-4AA4-45C8-AC23-CD6B61C41A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99009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e-DE" noProof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A58D5B5-669B-441B-9CF9-453908A4F0A3}" type="datetime1">
              <a:rPr lang="de-DE" noProof="0" smtClean="0"/>
              <a:t>24.02.2020</a:t>
            </a:fld>
            <a:endParaRPr lang="de-DE" noProof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e-DE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734D747-9380-41EE-9946-EC9EC0CA5D1E}" type="slidenum">
              <a:rPr lang="de-DE" noProof="0" smtClean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8277271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3935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3578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814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5186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>
            <a:extLst>
              <a:ext uri="{FF2B5EF4-FFF2-40B4-BE49-F238E27FC236}">
                <a16:creationId xmlns:a16="http://schemas.microsoft.com/office/drawing/2014/main" xmlns="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xmlns="" id="{4CA15AFD-4983-47DD-9ED0-D3B27E5A096F}"/>
              </a:ext>
            </a:extLst>
          </p:cNvPr>
          <p:cNvGrpSpPr/>
          <p:nvPr userDrawn="1"/>
        </p:nvGrpSpPr>
        <p:grpSpPr>
          <a:xfrm>
            <a:off x="-1604709" y="-3756"/>
            <a:ext cx="13796710" cy="6861756"/>
            <a:chOff x="-1604709" y="-3756"/>
            <a:chExt cx="13796710" cy="6861756"/>
          </a:xfrm>
        </p:grpSpPr>
        <p:grpSp>
          <p:nvGrpSpPr>
            <p:cNvPr id="8" name="Gruppieren 7">
              <a:extLst>
                <a:ext uri="{FF2B5EF4-FFF2-40B4-BE49-F238E27FC236}">
                  <a16:creationId xmlns:a16="http://schemas.microsoft.com/office/drawing/2014/main" xmlns="" id="{2222D5E2-E9B4-4180-98B8-4E514C9ADB28}"/>
                </a:ext>
              </a:extLst>
            </p:cNvPr>
            <p:cNvGrpSpPr/>
            <p:nvPr/>
          </p:nvGrpSpPr>
          <p:grpSpPr>
            <a:xfrm>
              <a:off x="-16298" y="0"/>
              <a:ext cx="12208299" cy="6858000"/>
              <a:chOff x="-16298" y="0"/>
              <a:chExt cx="12208299" cy="6858000"/>
            </a:xfrm>
          </p:grpSpPr>
          <p:sp>
            <p:nvSpPr>
              <p:cNvPr id="15" name="Freihandform: Form 14">
                <a:extLst>
                  <a:ext uri="{FF2B5EF4-FFF2-40B4-BE49-F238E27FC236}">
                    <a16:creationId xmlns:a16="http://schemas.microsoft.com/office/drawing/2014/main" xmlns="" id="{41E10E1E-5268-4F03-BA64-07E19DE26739}"/>
                  </a:ext>
                </a:extLst>
              </p:cNvPr>
              <p:cNvSpPr/>
              <p:nvPr/>
            </p:nvSpPr>
            <p:spPr>
              <a:xfrm flipH="1">
                <a:off x="-16297" y="0"/>
                <a:ext cx="12208298" cy="6858000"/>
              </a:xfrm>
              <a:custGeom>
                <a:avLst/>
                <a:gdLst>
                  <a:gd name="connsiteX0" fmla="*/ 8574289 w 12208298"/>
                  <a:gd name="connsiteY0" fmla="*/ 0 h 6858000"/>
                  <a:gd name="connsiteX1" fmla="*/ 0 w 12208298"/>
                  <a:gd name="connsiteY1" fmla="*/ 0 h 6858000"/>
                  <a:gd name="connsiteX2" fmla="*/ 0 w 12208298"/>
                  <a:gd name="connsiteY2" fmla="*/ 6858000 h 6858000"/>
                  <a:gd name="connsiteX3" fmla="*/ 532109 w 12208298"/>
                  <a:gd name="connsiteY3" fmla="*/ 6858000 h 6858000"/>
                  <a:gd name="connsiteX4" fmla="*/ 11495317 w 12208298"/>
                  <a:gd name="connsiteY4" fmla="*/ 6858000 h 6858000"/>
                  <a:gd name="connsiteX5" fmla="*/ 12208298 w 12208298"/>
                  <a:gd name="connsiteY5" fmla="*/ 6858000 h 6858000"/>
                  <a:gd name="connsiteX6" fmla="*/ 12208298 w 12208298"/>
                  <a:gd name="connsiteY6" fmla="*/ 3146781 h 6858000"/>
                  <a:gd name="connsiteX7" fmla="*/ 10353284 w 12208298"/>
                  <a:gd name="connsiteY7" fmla="*/ 1291767 h 6858000"/>
                  <a:gd name="connsiteX8" fmla="*/ 9866056 w 12208298"/>
                  <a:gd name="connsiteY8" fmla="*/ 1291767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208298" h="6858000">
                    <a:moveTo>
                      <a:pt x="8574289" y="0"/>
                    </a:moveTo>
                    <a:lnTo>
                      <a:pt x="0" y="0"/>
                    </a:lnTo>
                    <a:lnTo>
                      <a:pt x="0" y="6858000"/>
                    </a:lnTo>
                    <a:lnTo>
                      <a:pt x="532109" y="6858000"/>
                    </a:lnTo>
                    <a:lnTo>
                      <a:pt x="11495317" y="6858000"/>
                    </a:lnTo>
                    <a:lnTo>
                      <a:pt x="12208298" y="6858000"/>
                    </a:lnTo>
                    <a:lnTo>
                      <a:pt x="12208298" y="3146781"/>
                    </a:lnTo>
                    <a:lnTo>
                      <a:pt x="10353284" y="1291767"/>
                    </a:lnTo>
                    <a:lnTo>
                      <a:pt x="9866056" y="1291767"/>
                    </a:lnTo>
                    <a:close/>
                  </a:path>
                </a:pathLst>
              </a:custGeom>
              <a:solidFill>
                <a:schemeClr val="accent2">
                  <a:alpha val="7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de-DE" noProof="0"/>
              </a:p>
            </p:txBody>
          </p:sp>
          <p:sp>
            <p:nvSpPr>
              <p:cNvPr id="16" name="Freihandform: Form 15">
                <a:extLst>
                  <a:ext uri="{FF2B5EF4-FFF2-40B4-BE49-F238E27FC236}">
                    <a16:creationId xmlns:a16="http://schemas.microsoft.com/office/drawing/2014/main" xmlns="" id="{B989C45D-BDFF-418F-BE79-03FF70015770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pattFill prst="wdDnDiag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de-DE" noProof="0"/>
              </a:p>
            </p:txBody>
          </p:sp>
          <p:sp>
            <p:nvSpPr>
              <p:cNvPr id="17" name="Rechtwinkliges Dreieck 16">
                <a:extLst>
                  <a:ext uri="{FF2B5EF4-FFF2-40B4-BE49-F238E27FC236}">
                    <a16:creationId xmlns:a16="http://schemas.microsoft.com/office/drawing/2014/main" xmlns="" id="{8DCD5806-2A2F-4ABF-8057-245681C498E6}"/>
                  </a:ext>
                </a:extLst>
              </p:cNvPr>
              <p:cNvSpPr/>
              <p:nvPr/>
            </p:nvSpPr>
            <p:spPr>
              <a:xfrm rot="16200000" flipH="1" flipV="1">
                <a:off x="24625" y="-4746"/>
                <a:ext cx="2819399" cy="2828891"/>
              </a:xfrm>
              <a:prstGeom prst="rt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de-DE" noProof="0"/>
              </a:p>
            </p:txBody>
          </p:sp>
          <p:sp>
            <p:nvSpPr>
              <p:cNvPr id="18" name="Rechtwinkliges Dreieck 17">
                <a:extLst>
                  <a:ext uri="{FF2B5EF4-FFF2-40B4-BE49-F238E27FC236}">
                    <a16:creationId xmlns:a16="http://schemas.microsoft.com/office/drawing/2014/main" xmlns="" id="{3A93038F-E9E4-4FFD-B3DF-28DB7C2C1490}"/>
                  </a:ext>
                </a:extLst>
              </p:cNvPr>
              <p:cNvSpPr/>
              <p:nvPr/>
            </p:nvSpPr>
            <p:spPr>
              <a:xfrm rot="16200000" flipH="1" flipV="1">
                <a:off x="4418" y="-4422"/>
                <a:ext cx="2627088" cy="2635933"/>
              </a:xfrm>
              <a:prstGeom prst="rtTriangle">
                <a:avLst/>
              </a:prstGeom>
              <a:pattFill prst="dkHorz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de-DE" noProof="0"/>
              </a:p>
            </p:txBody>
          </p:sp>
          <p:sp>
            <p:nvSpPr>
              <p:cNvPr id="19" name="Rechtwinkliges Dreieck 18">
                <a:extLst>
                  <a:ext uri="{FF2B5EF4-FFF2-40B4-BE49-F238E27FC236}">
                    <a16:creationId xmlns:a16="http://schemas.microsoft.com/office/drawing/2014/main" xmlns="" id="{5DEA1E02-BBD0-4AE3-AF22-433B90272178}"/>
                  </a:ext>
                </a:extLst>
              </p:cNvPr>
              <p:cNvSpPr/>
              <p:nvPr/>
            </p:nvSpPr>
            <p:spPr>
              <a:xfrm rot="16200000" flipH="1" flipV="1">
                <a:off x="-12263" y="-4034"/>
                <a:ext cx="2397087" cy="2405158"/>
              </a:xfrm>
              <a:prstGeom prst="rtTriangle">
                <a:avLst/>
              </a:prstGeom>
              <a:solidFill>
                <a:schemeClr val="accent2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de-DE" noProof="0"/>
              </a:p>
            </p:txBody>
          </p:sp>
          <p:sp>
            <p:nvSpPr>
              <p:cNvPr id="20" name="Freihandform: Form 19">
                <a:extLst>
                  <a:ext uri="{FF2B5EF4-FFF2-40B4-BE49-F238E27FC236}">
                    <a16:creationId xmlns:a16="http://schemas.microsoft.com/office/drawing/2014/main" xmlns="" id="{0027A677-9ACB-4264-B148-4806678FB83F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de-DE" noProof="0"/>
              </a:p>
            </p:txBody>
          </p:sp>
        </p:grpSp>
        <p:sp>
          <p:nvSpPr>
            <p:cNvPr id="9" name="Freihandform: Form 12">
              <a:extLst>
                <a:ext uri="{FF2B5EF4-FFF2-40B4-BE49-F238E27FC236}">
                  <a16:creationId xmlns:a16="http://schemas.microsoft.com/office/drawing/2014/main" xmlns="" id="{E3AAB79D-382D-4A95-965E-526B6A681DA7}"/>
                </a:ext>
              </a:extLst>
            </p:cNvPr>
            <p:cNvSpPr/>
            <p:nvPr/>
          </p:nvSpPr>
          <p:spPr>
            <a:xfrm rot="18900000" flipH="1">
              <a:off x="-1604709" y="1397837"/>
              <a:ext cx="3211378" cy="3211378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xmlns="" id="{C0A22127-2B4A-4B15-B0A9-F019A30347A1}"/>
                </a:ext>
              </a:extLst>
            </p:cNvPr>
            <p:cNvSpPr/>
            <p:nvPr/>
          </p:nvSpPr>
          <p:spPr>
            <a:xfrm rot="18900000">
              <a:off x="-861777" y="-3756"/>
              <a:ext cx="2676646" cy="1356876"/>
            </a:xfrm>
            <a:custGeom>
              <a:avLst/>
              <a:gdLst>
                <a:gd name="connsiteX0" fmla="*/ 1319770 w 2676646"/>
                <a:gd name="connsiteY0" fmla="*/ 0 h 1356876"/>
                <a:gd name="connsiteX1" fmla="*/ 2676646 w 2676646"/>
                <a:gd name="connsiteY1" fmla="*/ 1356876 h 1356876"/>
                <a:gd name="connsiteX2" fmla="*/ 0 w 2676646"/>
                <a:gd name="connsiteY2" fmla="*/ 1356876 h 1356876"/>
                <a:gd name="connsiteX3" fmla="*/ 0 w 2676646"/>
                <a:gd name="connsiteY3" fmla="*/ 1319770 h 135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6646" h="1356876">
                  <a:moveTo>
                    <a:pt x="1319770" y="0"/>
                  </a:moveTo>
                  <a:lnTo>
                    <a:pt x="2676646" y="1356876"/>
                  </a:lnTo>
                  <a:lnTo>
                    <a:pt x="0" y="1356876"/>
                  </a:lnTo>
                  <a:lnTo>
                    <a:pt x="0" y="1319770"/>
                  </a:lnTo>
                  <a:close/>
                </a:path>
              </a:pathLst>
            </a:custGeom>
            <a:pattFill prst="wdUpDiag">
              <a:fgClr>
                <a:schemeClr val="accent2"/>
              </a:fgClr>
              <a:bgClr>
                <a:schemeClr val="accent1"/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de-DE" noProof="0"/>
            </a:p>
          </p:txBody>
        </p:sp>
        <p:sp>
          <p:nvSpPr>
            <p:cNvPr id="11" name="Freihandform: Form 12">
              <a:extLst>
                <a:ext uri="{FF2B5EF4-FFF2-40B4-BE49-F238E27FC236}">
                  <a16:creationId xmlns:a16="http://schemas.microsoft.com/office/drawing/2014/main" xmlns="" id="{F04D9FDC-1B67-4254-9535-CD32E81F0C3E}"/>
                </a:ext>
              </a:extLst>
            </p:cNvPr>
            <p:cNvSpPr/>
            <p:nvPr/>
          </p:nvSpPr>
          <p:spPr>
            <a:xfrm rot="13500000">
              <a:off x="-1226102" y="1737462"/>
              <a:ext cx="2416016" cy="2416016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  <p:grpSp>
          <p:nvGrpSpPr>
            <p:cNvPr id="12" name="Gruppieren 11">
              <a:extLst>
                <a:ext uri="{FF2B5EF4-FFF2-40B4-BE49-F238E27FC236}">
                  <a16:creationId xmlns:a16="http://schemas.microsoft.com/office/drawing/2014/main" xmlns="" id="{0A86C4EA-4CF8-4531-845D-4FCB1E2F7422}"/>
                </a:ext>
              </a:extLst>
            </p:cNvPr>
            <p:cNvGrpSpPr/>
            <p:nvPr/>
          </p:nvGrpSpPr>
          <p:grpSpPr>
            <a:xfrm>
              <a:off x="-760406" y="4672937"/>
              <a:ext cx="1520812" cy="1520812"/>
              <a:chOff x="-1604709" y="3012880"/>
              <a:chExt cx="3211378" cy="3211378"/>
            </a:xfrm>
          </p:grpSpPr>
          <p:sp>
            <p:nvSpPr>
              <p:cNvPr id="13" name="Freihandform: Form 12">
                <a:extLst>
                  <a:ext uri="{FF2B5EF4-FFF2-40B4-BE49-F238E27FC236}">
                    <a16:creationId xmlns:a16="http://schemas.microsoft.com/office/drawing/2014/main" xmlns="" id="{1101B195-C112-4D20-8D19-4D22479B150D}"/>
                  </a:ext>
                </a:extLst>
              </p:cNvPr>
              <p:cNvSpPr/>
              <p:nvPr/>
            </p:nvSpPr>
            <p:spPr>
              <a:xfrm rot="18900000" flipH="1">
                <a:off x="-1604709" y="3012880"/>
                <a:ext cx="3211378" cy="3211378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de-DE" noProof="0"/>
              </a:p>
            </p:txBody>
          </p:sp>
          <p:sp>
            <p:nvSpPr>
              <p:cNvPr id="14" name="Freihandform: Form 12">
                <a:extLst>
                  <a:ext uri="{FF2B5EF4-FFF2-40B4-BE49-F238E27FC236}">
                    <a16:creationId xmlns:a16="http://schemas.microsoft.com/office/drawing/2014/main" xmlns="" id="{CA755F1F-9955-4CBB-8F34-F7801CA44CE7}"/>
                  </a:ext>
                </a:extLst>
              </p:cNvPr>
              <p:cNvSpPr/>
              <p:nvPr/>
            </p:nvSpPr>
            <p:spPr>
              <a:xfrm rot="13500000">
                <a:off x="-1226102" y="3352505"/>
                <a:ext cx="2416016" cy="2416016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wdDnDiag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accent2">
                    <a:lumMod val="50000"/>
                  </a:schemeClr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de-DE" noProof="0"/>
              </a:p>
            </p:txBody>
          </p:sp>
        </p:grp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9E597736-C478-4C26-9BAF-205FE31E97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61488" y="2395728"/>
            <a:ext cx="7077456" cy="1243584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GB" sz="6600" b="1" dirty="0">
                <a:solidFill>
                  <a:schemeClr val="accent2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 rtl="0"/>
            <a:r>
              <a:rPr lang="de-DE" noProof="0"/>
              <a:t>TITEL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C3D2DEF0-A0B0-4CFE-B67D-A9D75E2368D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761488" y="3721608"/>
            <a:ext cx="7077456" cy="86868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GB" sz="1800" spc="3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 rtl="0"/>
            <a:r>
              <a:rPr lang="de-DE" noProof="0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36959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xmlns="" id="{B2838D16-809E-4EB1-8C0C-0E63D81391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4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xmlns="" id="{01FEB333-94B4-4E53-9019-D584810903BB}"/>
              </a:ext>
            </a:extLst>
          </p:cNvPr>
          <p:cNvSpPr/>
          <p:nvPr userDrawn="1"/>
        </p:nvSpPr>
        <p:spPr>
          <a:xfrm>
            <a:off x="0" y="0"/>
            <a:ext cx="12192000" cy="6862745"/>
          </a:xfrm>
          <a:custGeom>
            <a:avLst/>
            <a:gdLst>
              <a:gd name="connsiteX0" fmla="*/ 0 w 12192000"/>
              <a:gd name="connsiteY0" fmla="*/ 0 h 6849743"/>
              <a:gd name="connsiteX1" fmla="*/ 7554712 w 12192000"/>
              <a:gd name="connsiteY1" fmla="*/ 0 h 6849743"/>
              <a:gd name="connsiteX2" fmla="*/ 10266645 w 12192000"/>
              <a:gd name="connsiteY2" fmla="*/ 2711934 h 6849743"/>
              <a:gd name="connsiteX3" fmla="*/ 11289529 w 12192000"/>
              <a:gd name="connsiteY3" fmla="*/ 2711934 h 6849743"/>
              <a:gd name="connsiteX4" fmla="*/ 12191999 w 12192000"/>
              <a:gd name="connsiteY4" fmla="*/ 3614404 h 6849743"/>
              <a:gd name="connsiteX5" fmla="*/ 12192000 w 12192000"/>
              <a:gd name="connsiteY5" fmla="*/ 6849743 h 6849743"/>
              <a:gd name="connsiteX6" fmla="*/ 0 w 12192000"/>
              <a:gd name="connsiteY6" fmla="*/ 6849743 h 684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49743">
                <a:moveTo>
                  <a:pt x="0" y="0"/>
                </a:moveTo>
                <a:lnTo>
                  <a:pt x="7554712" y="0"/>
                </a:lnTo>
                <a:lnTo>
                  <a:pt x="10266645" y="2711934"/>
                </a:lnTo>
                <a:lnTo>
                  <a:pt x="11289529" y="2711934"/>
                </a:lnTo>
                <a:lnTo>
                  <a:pt x="12191999" y="3614404"/>
                </a:lnTo>
                <a:lnTo>
                  <a:pt x="12192000" y="6849743"/>
                </a:lnTo>
                <a:lnTo>
                  <a:pt x="0" y="6849743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xmlns="" id="{A59B9489-0CD9-4DB7-AC82-6E7867F91403}"/>
              </a:ext>
            </a:extLst>
          </p:cNvPr>
          <p:cNvSpPr/>
          <p:nvPr userDrawn="1"/>
        </p:nvSpPr>
        <p:spPr>
          <a:xfrm rot="16200000" flipV="1">
            <a:off x="2626805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10" name="Rechtwinkliges Dreieck 9">
            <a:extLst>
              <a:ext uri="{FF2B5EF4-FFF2-40B4-BE49-F238E27FC236}">
                <a16:creationId xmlns:a16="http://schemas.microsoft.com/office/drawing/2014/main" xmlns="" id="{A55D1C76-C591-4FA5-9780-87AB6B37C0FA}"/>
              </a:ext>
            </a:extLst>
          </p:cNvPr>
          <p:cNvSpPr/>
          <p:nvPr userDrawn="1"/>
        </p:nvSpPr>
        <p:spPr>
          <a:xfrm rot="5400000" flipV="1">
            <a:off x="5851010" y="-10649"/>
            <a:ext cx="6326154" cy="6347453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xmlns="" id="{A7DC1D12-670F-4235-8791-FA8C2B330871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xmlns="" id="{859569CF-FDAC-47C4-A0F5-296F7117C398}"/>
              </a:ext>
            </a:extLst>
          </p:cNvPr>
          <p:cNvSpPr/>
          <p:nvPr userDrawn="1"/>
        </p:nvSpPr>
        <p:spPr>
          <a:xfrm rot="2700000">
            <a:off x="9668984" y="1404392"/>
            <a:ext cx="4406148" cy="5299239"/>
          </a:xfrm>
          <a:custGeom>
            <a:avLst/>
            <a:gdLst>
              <a:gd name="connsiteX0" fmla="*/ 0 w 4406148"/>
              <a:gd name="connsiteY0" fmla="*/ 0 h 5299239"/>
              <a:gd name="connsiteX1" fmla="*/ 4406148 w 4406148"/>
              <a:gd name="connsiteY1" fmla="*/ 4406147 h 5299239"/>
              <a:gd name="connsiteX2" fmla="*/ 3513056 w 4406148"/>
              <a:gd name="connsiteY2" fmla="*/ 5299239 h 5299239"/>
              <a:gd name="connsiteX3" fmla="*/ 1 w 4406148"/>
              <a:gd name="connsiteY3" fmla="*/ 5299239 h 5299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6148" h="5299239">
                <a:moveTo>
                  <a:pt x="0" y="0"/>
                </a:moveTo>
                <a:lnTo>
                  <a:pt x="4406148" y="4406147"/>
                </a:lnTo>
                <a:lnTo>
                  <a:pt x="3513056" y="5299239"/>
                </a:lnTo>
                <a:lnTo>
                  <a:pt x="1" y="529923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13" name="Freihandform: Form 12">
            <a:extLst>
              <a:ext uri="{FF2B5EF4-FFF2-40B4-BE49-F238E27FC236}">
                <a16:creationId xmlns:a16="http://schemas.microsoft.com/office/drawing/2014/main" xmlns="" id="{D68D0C72-2B2C-4C85-A091-157853C71784}"/>
              </a:ext>
            </a:extLst>
          </p:cNvPr>
          <p:cNvSpPr/>
          <p:nvPr userDrawn="1"/>
        </p:nvSpPr>
        <p:spPr>
          <a:xfrm rot="8100000" flipH="1">
            <a:off x="9583575" y="1088097"/>
            <a:ext cx="5072180" cy="4843502"/>
          </a:xfrm>
          <a:custGeom>
            <a:avLst/>
            <a:gdLst>
              <a:gd name="connsiteX0" fmla="*/ 5072180 w 5072180"/>
              <a:gd name="connsiteY0" fmla="*/ 4843501 h 4843502"/>
              <a:gd name="connsiteX1" fmla="*/ 228679 w 5072180"/>
              <a:gd name="connsiteY1" fmla="*/ 0 h 4843502"/>
              <a:gd name="connsiteX2" fmla="*/ 1 w 5072180"/>
              <a:gd name="connsiteY2" fmla="*/ 228678 h 4843502"/>
              <a:gd name="connsiteX3" fmla="*/ 0 w 5072180"/>
              <a:gd name="connsiteY3" fmla="*/ 4843502 h 484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2180" h="4843502">
                <a:moveTo>
                  <a:pt x="5072180" y="4843501"/>
                </a:moveTo>
                <a:lnTo>
                  <a:pt x="228679" y="0"/>
                </a:lnTo>
                <a:lnTo>
                  <a:pt x="1" y="228678"/>
                </a:lnTo>
                <a:lnTo>
                  <a:pt x="0" y="4843502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xmlns="" id="{8E25334A-5FE3-4DDA-8D32-4796CCFCAA74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xmlns="" id="{18818DF1-D7FD-4C0F-875D-7A07E8F75C06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xmlns="" id="{8F9BB384-9E14-4CEA-82C1-21837229D3EF}"/>
              </a:ext>
            </a:extLst>
          </p:cNvPr>
          <p:cNvGrpSpPr/>
          <p:nvPr userDrawn="1"/>
        </p:nvGrpSpPr>
        <p:grpSpPr>
          <a:xfrm rot="16200000">
            <a:off x="431651" y="-917359"/>
            <a:ext cx="1532001" cy="1826463"/>
            <a:chOff x="10800164" y="7142066"/>
            <a:chExt cx="2775293" cy="3308724"/>
          </a:xfrm>
        </p:grpSpPr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xmlns="" id="{0862A81A-959D-4EAB-90ED-DB20759BB397}"/>
                </a:ext>
              </a:extLst>
            </p:cNvPr>
            <p:cNvSpPr/>
            <p:nvPr/>
          </p:nvSpPr>
          <p:spPr>
            <a:xfrm rot="2700000">
              <a:off x="10800164" y="7675497"/>
              <a:ext cx="2775293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xmlns="" id="{AAB9E28C-9422-42BD-AECE-29B44B5D63E2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</p:grpSp>
      <p:grpSp>
        <p:nvGrpSpPr>
          <p:cNvPr id="19" name="Gruppieren 18">
            <a:extLst>
              <a:ext uri="{FF2B5EF4-FFF2-40B4-BE49-F238E27FC236}">
                <a16:creationId xmlns:a16="http://schemas.microsoft.com/office/drawing/2014/main" xmlns="" id="{2772239B-C46D-4458-BB4B-DDB12FAB0172}"/>
              </a:ext>
            </a:extLst>
          </p:cNvPr>
          <p:cNvGrpSpPr/>
          <p:nvPr userDrawn="1"/>
        </p:nvGrpSpPr>
        <p:grpSpPr>
          <a:xfrm rot="16200000">
            <a:off x="1992859" y="-497210"/>
            <a:ext cx="818398" cy="986162"/>
            <a:chOff x="10945855" y="7317026"/>
            <a:chExt cx="2483924" cy="2993104"/>
          </a:xfrm>
        </p:grpSpPr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xmlns="" id="{3C8A2A1A-1FB9-4CA1-B74E-B293187E51AA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xmlns="" id="{DF2B18BA-6B43-40FA-A23B-D894D6AB468B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</p:grp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5E194264-A3F5-42E2-9A63-DCCED0457E1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 rtl="0"/>
            <a:r>
              <a:rPr lang="de-DE" noProof="0"/>
              <a:t>Textmasterformate bearbeiten</a:t>
            </a:r>
          </a:p>
        </p:txBody>
      </p:sp>
      <p:sp>
        <p:nvSpPr>
          <p:cNvPr id="22" name="Foliennummernplatzhalter 4">
            <a:extLst>
              <a:ext uri="{FF2B5EF4-FFF2-40B4-BE49-F238E27FC236}">
                <a16:creationId xmlns:a16="http://schemas.microsoft.com/office/drawing/2014/main" xmlns="" id="{0F332671-6296-47C8-BF26-B2D962F5D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de-DE" noProof="0" smtClean="0"/>
              <a:pPr rtl="0"/>
              <a:t>‹Nr.›</a:t>
            </a:fld>
            <a:endParaRPr lang="de-DE" noProof="0"/>
          </a:p>
        </p:txBody>
      </p:sp>
      <p:sp>
        <p:nvSpPr>
          <p:cNvPr id="23" name="Titel 1">
            <a:extLst>
              <a:ext uri="{FF2B5EF4-FFF2-40B4-BE49-F238E27FC236}">
                <a16:creationId xmlns:a16="http://schemas.microsoft.com/office/drawing/2014/main" xmlns="" id="{7772A652-7229-2B42-B87B-298C31D6F0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de-DE" noProof="0"/>
              <a:t>Abschnittstitel 01</a:t>
            </a:r>
          </a:p>
        </p:txBody>
      </p:sp>
    </p:spTree>
    <p:extLst>
      <p:ext uri="{BB962C8B-B14F-4D97-AF65-F5344CB8AC3E}">
        <p14:creationId xmlns:p14="http://schemas.microsoft.com/office/powerpoint/2010/main" val="1675197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lt 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>
            <a:extLst>
              <a:ext uri="{FF2B5EF4-FFF2-40B4-BE49-F238E27FC236}">
                <a16:creationId xmlns:a16="http://schemas.microsoft.com/office/drawing/2014/main" xmlns="" id="{2CDBB6E5-B91E-4946-9390-E869385510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34" name="Freihandform: Form 33">
            <a:extLst>
              <a:ext uri="{FF2B5EF4-FFF2-40B4-BE49-F238E27FC236}">
                <a16:creationId xmlns:a16="http://schemas.microsoft.com/office/drawing/2014/main" xmlns="" id="{0C3CC1C9-1FA0-4FE4-8984-4A8B3728D674}"/>
              </a:ext>
            </a:extLst>
          </p:cNvPr>
          <p:cNvSpPr/>
          <p:nvPr userDrawn="1"/>
        </p:nvSpPr>
        <p:spPr>
          <a:xfrm rot="16200000" flipV="1">
            <a:off x="2855762" y="-2473495"/>
            <a:ext cx="6862743" cy="11809733"/>
          </a:xfrm>
          <a:custGeom>
            <a:avLst/>
            <a:gdLst>
              <a:gd name="connsiteX0" fmla="*/ 6862743 w 6862743"/>
              <a:gd name="connsiteY0" fmla="*/ 11809733 h 11809733"/>
              <a:gd name="connsiteX1" fmla="*/ 6862743 w 6862743"/>
              <a:gd name="connsiteY1" fmla="*/ 7708334 h 11809733"/>
              <a:gd name="connsiteX2" fmla="*/ 4147292 w 6862743"/>
              <a:gd name="connsiteY2" fmla="*/ 7708334 h 11809733"/>
              <a:gd name="connsiteX3" fmla="*/ 4147292 w 6862743"/>
              <a:gd name="connsiteY3" fmla="*/ 7708332 h 11809733"/>
              <a:gd name="connsiteX4" fmla="*/ 6862743 w 6862743"/>
              <a:gd name="connsiteY4" fmla="*/ 7708332 h 11809733"/>
              <a:gd name="connsiteX5" fmla="*/ 4147291 w 6862743"/>
              <a:gd name="connsiteY5" fmla="*/ 4987262 h 11809733"/>
              <a:gd name="connsiteX6" fmla="*/ 4147291 w 6862743"/>
              <a:gd name="connsiteY6" fmla="*/ 3835308 h 11809733"/>
              <a:gd name="connsiteX7" fmla="*/ 307017 w 6862743"/>
              <a:gd name="connsiteY7" fmla="*/ 0 h 11809733"/>
              <a:gd name="connsiteX8" fmla="*/ 0 w 6862743"/>
              <a:gd name="connsiteY8" fmla="*/ 0 h 11809733"/>
              <a:gd name="connsiteX9" fmla="*/ 0 w 6862743"/>
              <a:gd name="connsiteY9" fmla="*/ 11809733 h 1180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3" h="11809733">
                <a:moveTo>
                  <a:pt x="6862743" y="11809733"/>
                </a:moveTo>
                <a:lnTo>
                  <a:pt x="6862743" y="7708334"/>
                </a:lnTo>
                <a:lnTo>
                  <a:pt x="4147292" y="7708334"/>
                </a:lnTo>
                <a:lnTo>
                  <a:pt x="4147292" y="7708332"/>
                </a:lnTo>
                <a:lnTo>
                  <a:pt x="6862743" y="7708332"/>
                </a:lnTo>
                <a:lnTo>
                  <a:pt x="4147291" y="4987262"/>
                </a:lnTo>
                <a:lnTo>
                  <a:pt x="4147291" y="3835308"/>
                </a:lnTo>
                <a:lnTo>
                  <a:pt x="307017" y="0"/>
                </a:lnTo>
                <a:lnTo>
                  <a:pt x="0" y="0"/>
                </a:lnTo>
                <a:lnTo>
                  <a:pt x="0" y="11809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24" name="Freihandform: Form 23">
            <a:extLst>
              <a:ext uri="{FF2B5EF4-FFF2-40B4-BE49-F238E27FC236}">
                <a16:creationId xmlns:a16="http://schemas.microsoft.com/office/drawing/2014/main" xmlns="" id="{8E049265-431E-48DE-B7F7-4959930171DC}"/>
              </a:ext>
            </a:extLst>
          </p:cNvPr>
          <p:cNvSpPr/>
          <p:nvPr userDrawn="1"/>
        </p:nvSpPr>
        <p:spPr>
          <a:xfrm rot="16200000" flipV="1">
            <a:off x="2626806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25" name="Freihandform: Form 24">
            <a:extLst>
              <a:ext uri="{FF2B5EF4-FFF2-40B4-BE49-F238E27FC236}">
                <a16:creationId xmlns:a16="http://schemas.microsoft.com/office/drawing/2014/main" xmlns="" id="{173E5F2D-1F8E-4DCC-857F-932C6C6539B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xmlns="" id="{E9318B2B-E019-4078-9EF0-C9D6281AE31B}"/>
              </a:ext>
            </a:extLst>
          </p:cNvPr>
          <p:cNvGrpSpPr/>
          <p:nvPr userDrawn="1"/>
        </p:nvGrpSpPr>
        <p:grpSpPr>
          <a:xfrm>
            <a:off x="9776075" y="2057401"/>
            <a:ext cx="4413559" cy="3934444"/>
            <a:chOff x="9222437" y="1088097"/>
            <a:chExt cx="5433318" cy="4843502"/>
          </a:xfrm>
        </p:grpSpPr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xmlns="" id="{D3E625C0-9656-421F-861F-67C8F93362ED}"/>
                </a:ext>
              </a:extLst>
            </p:cNvPr>
            <p:cNvSpPr/>
            <p:nvPr/>
          </p:nvSpPr>
          <p:spPr>
            <a:xfrm rot="2700000">
              <a:off x="9668983" y="1078460"/>
              <a:ext cx="4406148" cy="5299239"/>
            </a:xfrm>
            <a:custGeom>
              <a:avLst/>
              <a:gdLst>
                <a:gd name="connsiteX0" fmla="*/ 0 w 4406148"/>
                <a:gd name="connsiteY0" fmla="*/ 0 h 5299239"/>
                <a:gd name="connsiteX1" fmla="*/ 4406148 w 4406148"/>
                <a:gd name="connsiteY1" fmla="*/ 4406147 h 5299239"/>
                <a:gd name="connsiteX2" fmla="*/ 3513056 w 4406148"/>
                <a:gd name="connsiteY2" fmla="*/ 5299239 h 5299239"/>
                <a:gd name="connsiteX3" fmla="*/ 1 w 4406148"/>
                <a:gd name="connsiteY3" fmla="*/ 5299239 h 5299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6148" h="5299239">
                  <a:moveTo>
                    <a:pt x="0" y="0"/>
                  </a:moveTo>
                  <a:lnTo>
                    <a:pt x="4406148" y="4406147"/>
                  </a:lnTo>
                  <a:lnTo>
                    <a:pt x="3513056" y="5299239"/>
                  </a:lnTo>
                  <a:lnTo>
                    <a:pt x="1" y="529923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de-DE" noProof="0"/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xmlns="" id="{49F8E490-C6E3-4D00-866F-CD85DD88996E}"/>
                </a:ext>
              </a:extLst>
            </p:cNvPr>
            <p:cNvSpPr/>
            <p:nvPr/>
          </p:nvSpPr>
          <p:spPr>
            <a:xfrm rot="8100000" flipH="1">
              <a:off x="9583575" y="1088097"/>
              <a:ext cx="5072180" cy="4843502"/>
            </a:xfrm>
            <a:custGeom>
              <a:avLst/>
              <a:gdLst>
                <a:gd name="connsiteX0" fmla="*/ 5072180 w 5072180"/>
                <a:gd name="connsiteY0" fmla="*/ 4843501 h 4843502"/>
                <a:gd name="connsiteX1" fmla="*/ 228679 w 5072180"/>
                <a:gd name="connsiteY1" fmla="*/ 0 h 4843502"/>
                <a:gd name="connsiteX2" fmla="*/ 1 w 5072180"/>
                <a:gd name="connsiteY2" fmla="*/ 228678 h 4843502"/>
                <a:gd name="connsiteX3" fmla="*/ 0 w 5072180"/>
                <a:gd name="connsiteY3" fmla="*/ 4843502 h 4843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2180" h="4843502">
                  <a:moveTo>
                    <a:pt x="5072180" y="4843501"/>
                  </a:moveTo>
                  <a:lnTo>
                    <a:pt x="228679" y="0"/>
                  </a:lnTo>
                  <a:lnTo>
                    <a:pt x="1" y="228678"/>
                  </a:lnTo>
                  <a:lnTo>
                    <a:pt x="0" y="4843502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de-DE" noProof="0"/>
            </a:p>
          </p:txBody>
        </p:sp>
      </p:grpSp>
      <p:sp>
        <p:nvSpPr>
          <p:cNvPr id="29" name="Freihandform: Form 28">
            <a:extLst>
              <a:ext uri="{FF2B5EF4-FFF2-40B4-BE49-F238E27FC236}">
                <a16:creationId xmlns:a16="http://schemas.microsoft.com/office/drawing/2014/main" xmlns="" id="{EE8F5B31-1523-46AE-9455-C33DFC1BDDE0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30" name="Freihandform: Form 29">
            <a:extLst>
              <a:ext uri="{FF2B5EF4-FFF2-40B4-BE49-F238E27FC236}">
                <a16:creationId xmlns:a16="http://schemas.microsoft.com/office/drawing/2014/main" xmlns="" id="{5D17048F-C2E1-4775-BC32-50BD6219F89D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grpSp>
        <p:nvGrpSpPr>
          <p:cNvPr id="31" name="Gruppe 30">
            <a:extLst>
              <a:ext uri="{FF2B5EF4-FFF2-40B4-BE49-F238E27FC236}">
                <a16:creationId xmlns:a16="http://schemas.microsoft.com/office/drawing/2014/main" xmlns="" id="{EAB002AA-4848-49C8-A834-036F860C79A3}"/>
              </a:ext>
            </a:extLst>
          </p:cNvPr>
          <p:cNvGrpSpPr/>
          <p:nvPr userDrawn="1"/>
        </p:nvGrpSpPr>
        <p:grpSpPr>
          <a:xfrm rot="16200000" flipH="1">
            <a:off x="9913705" y="6257994"/>
            <a:ext cx="1052473" cy="1209445"/>
            <a:chOff x="10800165" y="7142066"/>
            <a:chExt cx="2775293" cy="3189215"/>
          </a:xfrm>
        </p:grpSpPr>
        <p:sp>
          <p:nvSpPr>
            <p:cNvPr id="32" name="Freihandform: Form 31">
              <a:extLst>
                <a:ext uri="{FF2B5EF4-FFF2-40B4-BE49-F238E27FC236}">
                  <a16:creationId xmlns:a16="http://schemas.microsoft.com/office/drawing/2014/main" xmlns="" id="{14B187A8-7F8D-469D-A03B-4F835A5746DE}"/>
                </a:ext>
              </a:extLst>
            </p:cNvPr>
            <p:cNvSpPr/>
            <p:nvPr/>
          </p:nvSpPr>
          <p:spPr>
            <a:xfrm rot="2700000">
              <a:off x="10800166" y="7555988"/>
              <a:ext cx="2775292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  <p:sp>
          <p:nvSpPr>
            <p:cNvPr id="33" name="Freihandform: Form 32">
              <a:extLst>
                <a:ext uri="{FF2B5EF4-FFF2-40B4-BE49-F238E27FC236}">
                  <a16:creationId xmlns:a16="http://schemas.microsoft.com/office/drawing/2014/main" xmlns="" id="{03D871D1-A11A-48FB-82A8-8D61AB5CB85C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42374B20-3E42-44AF-BEF1-8AB330673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de-DE" noProof="0"/>
              <a:t>Abschnittstitel 01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5E194264-A3F5-42E2-9A63-DCCED0457E1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 rtl="0"/>
            <a:r>
              <a:rPr lang="de-DE" noProof="0"/>
              <a:t>Textmasterformate bearbeiten</a:t>
            </a:r>
          </a:p>
        </p:txBody>
      </p:sp>
      <p:sp>
        <p:nvSpPr>
          <p:cNvPr id="35" name="Foliennummernplatzhalter 4">
            <a:extLst>
              <a:ext uri="{FF2B5EF4-FFF2-40B4-BE49-F238E27FC236}">
                <a16:creationId xmlns:a16="http://schemas.microsoft.com/office/drawing/2014/main" xmlns="" id="{6F73F836-940E-4B65-A29C-D0869263C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de-DE" noProof="0" smtClean="0"/>
              <a:pPr rtl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511478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ebot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>
            <a:extLst>
              <a:ext uri="{FF2B5EF4-FFF2-40B4-BE49-F238E27FC236}">
                <a16:creationId xmlns:a16="http://schemas.microsoft.com/office/drawing/2014/main" xmlns="" id="{2CDBB6E5-B91E-4946-9390-E869385510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34" name="Freihandform: Form 33">
            <a:extLst>
              <a:ext uri="{FF2B5EF4-FFF2-40B4-BE49-F238E27FC236}">
                <a16:creationId xmlns:a16="http://schemas.microsoft.com/office/drawing/2014/main" xmlns="" id="{0C3CC1C9-1FA0-4FE4-8984-4A8B3728D674}"/>
              </a:ext>
            </a:extLst>
          </p:cNvPr>
          <p:cNvSpPr/>
          <p:nvPr userDrawn="1"/>
        </p:nvSpPr>
        <p:spPr>
          <a:xfrm rot="16200000" flipV="1">
            <a:off x="2855762" y="-2473495"/>
            <a:ext cx="6862743" cy="11809733"/>
          </a:xfrm>
          <a:custGeom>
            <a:avLst/>
            <a:gdLst>
              <a:gd name="connsiteX0" fmla="*/ 6862743 w 6862743"/>
              <a:gd name="connsiteY0" fmla="*/ 11809733 h 11809733"/>
              <a:gd name="connsiteX1" fmla="*/ 6862743 w 6862743"/>
              <a:gd name="connsiteY1" fmla="*/ 7708334 h 11809733"/>
              <a:gd name="connsiteX2" fmla="*/ 4147292 w 6862743"/>
              <a:gd name="connsiteY2" fmla="*/ 7708334 h 11809733"/>
              <a:gd name="connsiteX3" fmla="*/ 4147292 w 6862743"/>
              <a:gd name="connsiteY3" fmla="*/ 7708332 h 11809733"/>
              <a:gd name="connsiteX4" fmla="*/ 6862743 w 6862743"/>
              <a:gd name="connsiteY4" fmla="*/ 7708332 h 11809733"/>
              <a:gd name="connsiteX5" fmla="*/ 4147291 w 6862743"/>
              <a:gd name="connsiteY5" fmla="*/ 4987262 h 11809733"/>
              <a:gd name="connsiteX6" fmla="*/ 4147291 w 6862743"/>
              <a:gd name="connsiteY6" fmla="*/ 3835308 h 11809733"/>
              <a:gd name="connsiteX7" fmla="*/ 307017 w 6862743"/>
              <a:gd name="connsiteY7" fmla="*/ 0 h 11809733"/>
              <a:gd name="connsiteX8" fmla="*/ 0 w 6862743"/>
              <a:gd name="connsiteY8" fmla="*/ 0 h 11809733"/>
              <a:gd name="connsiteX9" fmla="*/ 0 w 6862743"/>
              <a:gd name="connsiteY9" fmla="*/ 11809733 h 1180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3" h="11809733">
                <a:moveTo>
                  <a:pt x="6862743" y="11809733"/>
                </a:moveTo>
                <a:lnTo>
                  <a:pt x="6862743" y="7708334"/>
                </a:lnTo>
                <a:lnTo>
                  <a:pt x="4147292" y="7708334"/>
                </a:lnTo>
                <a:lnTo>
                  <a:pt x="4147292" y="7708332"/>
                </a:lnTo>
                <a:lnTo>
                  <a:pt x="6862743" y="7708332"/>
                </a:lnTo>
                <a:lnTo>
                  <a:pt x="4147291" y="4987262"/>
                </a:lnTo>
                <a:lnTo>
                  <a:pt x="4147291" y="3835308"/>
                </a:lnTo>
                <a:lnTo>
                  <a:pt x="307017" y="0"/>
                </a:lnTo>
                <a:lnTo>
                  <a:pt x="0" y="0"/>
                </a:lnTo>
                <a:lnTo>
                  <a:pt x="0" y="11809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24" name="Freihandform: Form 23">
            <a:extLst>
              <a:ext uri="{FF2B5EF4-FFF2-40B4-BE49-F238E27FC236}">
                <a16:creationId xmlns:a16="http://schemas.microsoft.com/office/drawing/2014/main" xmlns="" id="{8E049265-431E-48DE-B7F7-4959930171DC}"/>
              </a:ext>
            </a:extLst>
          </p:cNvPr>
          <p:cNvSpPr/>
          <p:nvPr userDrawn="1"/>
        </p:nvSpPr>
        <p:spPr>
          <a:xfrm rot="16200000" flipV="1">
            <a:off x="2626806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25" name="Freihandform: Form 24">
            <a:extLst>
              <a:ext uri="{FF2B5EF4-FFF2-40B4-BE49-F238E27FC236}">
                <a16:creationId xmlns:a16="http://schemas.microsoft.com/office/drawing/2014/main" xmlns="" id="{173E5F2D-1F8E-4DCC-857F-932C6C6539B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xmlns="" id="{ECB4C115-EFF9-405C-98BE-F4077B9730D0}"/>
              </a:ext>
            </a:extLst>
          </p:cNvPr>
          <p:cNvSpPr/>
          <p:nvPr userDrawn="1"/>
        </p:nvSpPr>
        <p:spPr>
          <a:xfrm>
            <a:off x="533399" y="914400"/>
            <a:ext cx="1944914" cy="1944914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76200">
            <a:solidFill>
              <a:schemeClr val="accent1"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xmlns="" id="{C9A300DD-BB54-44ED-A7E4-01CD41EC930F}"/>
              </a:ext>
            </a:extLst>
          </p:cNvPr>
          <p:cNvSpPr txBox="1">
            <a:spLocks/>
          </p:cNvSpPr>
          <p:nvPr userDrawn="1"/>
        </p:nvSpPr>
        <p:spPr>
          <a:xfrm>
            <a:off x="956993" y="923305"/>
            <a:ext cx="1005115" cy="28593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GB" sz="3600" b="0" i="0" kern="120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pPr algn="ctr" rtl="0"/>
            <a:r>
              <a:rPr lang="de-DE" sz="18400" noProof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“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42374B20-3E42-44AF-BEF1-8AB330673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399" y="3200400"/>
            <a:ext cx="7551057" cy="285931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00000"/>
              </a:lnSpc>
              <a:defRPr lang="en-GB" sz="3200" b="0" i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de-DE" noProof="0"/>
              <a:t>Angebot</a:t>
            </a:r>
          </a:p>
        </p:txBody>
      </p:sp>
      <p:sp>
        <p:nvSpPr>
          <p:cNvPr id="19" name="Foliennummernplatzhalter 4">
            <a:extLst>
              <a:ext uri="{FF2B5EF4-FFF2-40B4-BE49-F238E27FC236}">
                <a16:creationId xmlns:a16="http://schemas.microsoft.com/office/drawing/2014/main" xmlns="" id="{A4E6C1FF-5925-42B3-B7F9-0A0031BD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de-DE" noProof="0" smtClean="0"/>
              <a:pPr rtl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753169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de-DE" noProof="0"/>
              <a:t>Titelmasterformat durch Klicken bearbeiten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de-DE" noProof="0" smtClean="0"/>
              <a:pPr rtl="0"/>
              <a:t>‹Nr.›</a:t>
            </a:fld>
            <a:endParaRPr lang="de-DE" noProof="0"/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ihandform: From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</p:grpSp>
      <p:sp>
        <p:nvSpPr>
          <p:cNvPr id="23" name="Textplatzhalter 22">
            <a:extLst>
              <a:ext uri="{FF2B5EF4-FFF2-40B4-BE49-F238E27FC236}">
                <a16:creationId xmlns:a16="http://schemas.microsoft.com/office/drawing/2014/main" xmlns="" id="{03618670-D1E4-466C-BDB5-FC890AC3145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500" y="1625385"/>
            <a:ext cx="6718300" cy="4093243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274574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de-DE" noProof="0"/>
              <a:t>Titelmasterformat durch Klicken bearbeiten</a:t>
            </a: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ihandform: From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hteck: Einzelne Ecke abgeschnitten 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de-DE" noProof="0"/>
            </a:p>
          </p:txBody>
        </p:sp>
        <p:sp>
          <p:nvSpPr>
            <p:cNvPr id="3" name="Rechteck: Einzelne Ecke abgeschnitten 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</p:grpSp>
      <p:sp>
        <p:nvSpPr>
          <p:cNvPr id="24" name="Freihandform: Form 23">
            <a:extLst>
              <a:ext uri="{FF2B5EF4-FFF2-40B4-BE49-F238E27FC236}">
                <a16:creationId xmlns:a16="http://schemas.microsoft.com/office/drawing/2014/main" xmlns="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de-DE" noProof="0" smtClean="0"/>
              <a:pPr rtl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4073704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de-DE" noProof="0"/>
              <a:t>Titelmasterformat durch Klicken bearbeiten</a:t>
            </a: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ihandform: From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hteck: Einzelne Ecke abgeschnitten 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de-DE" noProof="0"/>
            </a:p>
          </p:txBody>
        </p:sp>
        <p:sp>
          <p:nvSpPr>
            <p:cNvPr id="3" name="Rechteck: Einzelne Ecke abgeschnitten 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</p:grpSp>
      <p:sp>
        <p:nvSpPr>
          <p:cNvPr id="24" name="Freihandform: Form 23">
            <a:extLst>
              <a:ext uri="{FF2B5EF4-FFF2-40B4-BE49-F238E27FC236}">
                <a16:creationId xmlns:a16="http://schemas.microsoft.com/office/drawing/2014/main" xmlns="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de-DE" noProof="0" smtClean="0"/>
              <a:pPr rtl="0"/>
              <a:t>‹Nr.›</a:t>
            </a:fld>
            <a:endParaRPr lang="de-DE" noProof="0"/>
          </a:p>
        </p:txBody>
      </p:sp>
      <p:sp>
        <p:nvSpPr>
          <p:cNvPr id="20" name="Inhaltsplatzhalter 2">
            <a:extLst>
              <a:ext uri="{FF2B5EF4-FFF2-40B4-BE49-F238E27FC236}">
                <a16:creationId xmlns:a16="http://schemas.microsoft.com/office/drawing/2014/main" xmlns="" id="{0103A49C-32FF-49E6-86F3-FC2E19517BD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3365" y="1825625"/>
            <a:ext cx="11215235" cy="4351338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636708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de-DE" noProof="0"/>
              <a:t>Titelmasterformat durch Klicken bearbeiten</a:t>
            </a: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ihandform: From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hteck: Einzelne Ecke abgeschnitten 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de-DE" noProof="0"/>
            </a:p>
          </p:txBody>
        </p:sp>
        <p:sp>
          <p:nvSpPr>
            <p:cNvPr id="3" name="Rechteck: Einzelne Ecke abgeschnitten 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</p:grpSp>
      <p:sp>
        <p:nvSpPr>
          <p:cNvPr id="24" name="Freihandform: Form 23">
            <a:extLst>
              <a:ext uri="{FF2B5EF4-FFF2-40B4-BE49-F238E27FC236}">
                <a16:creationId xmlns:a16="http://schemas.microsoft.com/office/drawing/2014/main" xmlns="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de-DE" noProof="0" smtClean="0"/>
              <a:pPr rtl="0"/>
              <a:t>‹Nr.›</a:t>
            </a:fld>
            <a:endParaRPr lang="de-DE" noProof="0"/>
          </a:p>
        </p:txBody>
      </p:sp>
      <p:sp>
        <p:nvSpPr>
          <p:cNvPr id="25" name="Textplatzhalter 2">
            <a:extLst>
              <a:ext uri="{FF2B5EF4-FFF2-40B4-BE49-F238E27FC236}">
                <a16:creationId xmlns:a16="http://schemas.microsoft.com/office/drawing/2014/main" xmlns="" id="{7FA80A70-18DE-4DB9-9982-BA75BE54CF9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44500" y="1681163"/>
            <a:ext cx="5157787" cy="823912"/>
          </a:xfrm>
        </p:spPr>
        <p:txBody>
          <a:bodyPr rtlCol="0"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xmlns="" id="{2801C0EF-C078-44B0-AD01-4850E9A65EE0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500812" y="1681163"/>
            <a:ext cx="5157788" cy="823912"/>
          </a:xfrm>
        </p:spPr>
        <p:txBody>
          <a:bodyPr rtlCol="0"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27" name="Inhaltsplatzhalter 3">
            <a:extLst>
              <a:ext uri="{FF2B5EF4-FFF2-40B4-BE49-F238E27FC236}">
                <a16:creationId xmlns:a16="http://schemas.microsoft.com/office/drawing/2014/main" xmlns="" id="{7C9DED91-45F6-4308-A085-1EFACA6468C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44500" y="2505075"/>
            <a:ext cx="5157787" cy="3684588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28" name="Inhaltsplatzhalter 5">
            <a:extLst>
              <a:ext uri="{FF2B5EF4-FFF2-40B4-BE49-F238E27FC236}">
                <a16:creationId xmlns:a16="http://schemas.microsoft.com/office/drawing/2014/main" xmlns="" id="{0574B5E7-B666-439B-9278-67BE1EA6EBC5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475412" y="2505075"/>
            <a:ext cx="5183188" cy="3684588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219167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de-DE" noProof="0"/>
              <a:t>Titelmasterformat durch Klicken bearbeiten</a:t>
            </a: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ihandform: From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hteck: Einzelne Ecke abgeschnitten 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de-DE" noProof="0"/>
            </a:p>
          </p:txBody>
        </p:sp>
        <p:sp>
          <p:nvSpPr>
            <p:cNvPr id="3" name="Rechteck: Einzelne Ecke abgeschnitten 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</p:grpSp>
      <p:sp>
        <p:nvSpPr>
          <p:cNvPr id="24" name="Freihandform: Form 23">
            <a:extLst>
              <a:ext uri="{FF2B5EF4-FFF2-40B4-BE49-F238E27FC236}">
                <a16:creationId xmlns:a16="http://schemas.microsoft.com/office/drawing/2014/main" xmlns="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de-DE" noProof="0" smtClean="0"/>
              <a:pPr rtl="0"/>
              <a:t>‹Nr.›</a:t>
            </a:fld>
            <a:endParaRPr lang="de-DE" noProof="0"/>
          </a:p>
        </p:txBody>
      </p:sp>
      <p:sp>
        <p:nvSpPr>
          <p:cNvPr id="20" name="Inhaltsplatzhalter 2">
            <a:extLst>
              <a:ext uri="{FF2B5EF4-FFF2-40B4-BE49-F238E27FC236}">
                <a16:creationId xmlns:a16="http://schemas.microsoft.com/office/drawing/2014/main" xmlns="" id="{FE796BFF-6E5F-4DE7-B193-F501FC094D6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43365" y="1517715"/>
            <a:ext cx="5184437" cy="4659248"/>
          </a:xfrm>
        </p:spPr>
        <p:txBody>
          <a:bodyPr rtlCol="0"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21145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21" name="Inhaltsplatzhalter 3">
            <a:extLst>
              <a:ext uri="{FF2B5EF4-FFF2-40B4-BE49-F238E27FC236}">
                <a16:creationId xmlns:a16="http://schemas.microsoft.com/office/drawing/2014/main" xmlns="" id="{78622754-CA4D-4C27-A37F-B26E7B4C9CA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474163" y="1517715"/>
            <a:ext cx="5184437" cy="4659248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999597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tegorie 5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de-DE" noProof="0"/>
              <a:t>Titelmasterformat durch Klicken bearbeiten</a:t>
            </a: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ihandform: From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hteck: Einzelne Ecke abgeschnitten 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  <p:sp>
          <p:nvSpPr>
            <p:cNvPr id="3" name="Rechteck: Einzelne Ecke abgeschnitten 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</p:grpSp>
      <p:sp>
        <p:nvSpPr>
          <p:cNvPr id="20" name="Bildplatzhalter 8">
            <a:extLst>
              <a:ext uri="{FF2B5EF4-FFF2-40B4-BE49-F238E27FC236}">
                <a16:creationId xmlns:a16="http://schemas.microsoft.com/office/drawing/2014/main" xmlns="" id="{6D00E6B4-1CBE-404E-B943-5F1832320C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8212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rtl="0"/>
            <a:r>
              <a:rPr lang="de-DE" noProof="0"/>
              <a:t>Bild durch Klicken auf Symbol hinzufügen</a:t>
            </a:r>
          </a:p>
        </p:txBody>
      </p:sp>
      <p:sp>
        <p:nvSpPr>
          <p:cNvPr id="21" name="Bildplatzhalter 8">
            <a:extLst>
              <a:ext uri="{FF2B5EF4-FFF2-40B4-BE49-F238E27FC236}">
                <a16:creationId xmlns:a16="http://schemas.microsoft.com/office/drawing/2014/main" xmlns="" id="{7CD59BFD-62BE-4E33-92A5-B84A2A9A8D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22230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rtl="0"/>
            <a:r>
              <a:rPr lang="de-DE" noProof="0"/>
              <a:t>Bild durch Klicken auf Symbol hinzufügen</a:t>
            </a:r>
          </a:p>
        </p:txBody>
      </p:sp>
      <p:sp>
        <p:nvSpPr>
          <p:cNvPr id="22" name="Bildplatzhalter 8">
            <a:extLst>
              <a:ext uri="{FF2B5EF4-FFF2-40B4-BE49-F238E27FC236}">
                <a16:creationId xmlns:a16="http://schemas.microsoft.com/office/drawing/2014/main" xmlns="" id="{60DC5978-55B8-421D-91B4-29F8210A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66248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rtl="0"/>
            <a:r>
              <a:rPr lang="de-DE" noProof="0"/>
              <a:t>Bild durch Klicken auf Symbol hinzufügen</a:t>
            </a:r>
          </a:p>
        </p:txBody>
      </p:sp>
      <p:sp>
        <p:nvSpPr>
          <p:cNvPr id="23" name="Bildplatzhalter 8">
            <a:extLst>
              <a:ext uri="{FF2B5EF4-FFF2-40B4-BE49-F238E27FC236}">
                <a16:creationId xmlns:a16="http://schemas.microsoft.com/office/drawing/2014/main" xmlns="" id="{BE3FB8C3-2C7E-4C59-8BD5-53FA2772DB5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710266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rtl="0"/>
            <a:r>
              <a:rPr lang="de-DE" noProof="0"/>
              <a:t>Bild durch Klicken auf Symbol hinzufügen</a:t>
            </a:r>
          </a:p>
        </p:txBody>
      </p:sp>
      <p:sp>
        <p:nvSpPr>
          <p:cNvPr id="24" name="Bildplatzhalter 8">
            <a:extLst>
              <a:ext uri="{FF2B5EF4-FFF2-40B4-BE49-F238E27FC236}">
                <a16:creationId xmlns:a16="http://schemas.microsoft.com/office/drawing/2014/main" xmlns="" id="{FD8FA9DA-C36B-4889-B88F-28B5829E5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954283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rtl="0"/>
            <a:r>
              <a:rPr lang="de-DE" noProof="0"/>
              <a:t>Bild durch Klicken auf Symbol hinzufügen</a:t>
            </a:r>
          </a:p>
        </p:txBody>
      </p:sp>
      <p:sp>
        <p:nvSpPr>
          <p:cNvPr id="26" name="Textplatzhalter 22">
            <a:extLst>
              <a:ext uri="{FF2B5EF4-FFF2-40B4-BE49-F238E27FC236}">
                <a16:creationId xmlns:a16="http://schemas.microsoft.com/office/drawing/2014/main" xmlns="" id="{2A19101D-7C37-42BF-8167-5391EA65EC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9894" y="4240093"/>
            <a:ext cx="1776140" cy="1463040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27" name="Textplatzhalter 22">
            <a:extLst>
              <a:ext uri="{FF2B5EF4-FFF2-40B4-BE49-F238E27FC236}">
                <a16:creationId xmlns:a16="http://schemas.microsoft.com/office/drawing/2014/main" xmlns="" id="{05F72315-51A9-431C-B80A-45E4FB1D6BD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963912" y="4240093"/>
            <a:ext cx="1776140" cy="1463040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28" name="Textplatzhalter 22">
            <a:extLst>
              <a:ext uri="{FF2B5EF4-FFF2-40B4-BE49-F238E27FC236}">
                <a16:creationId xmlns:a16="http://schemas.microsoft.com/office/drawing/2014/main" xmlns="" id="{883D1F0C-34F1-46E1-B178-E4AB82B1463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07930" y="4240093"/>
            <a:ext cx="1776140" cy="1463040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29" name="Textplatzhalter 22">
            <a:extLst>
              <a:ext uri="{FF2B5EF4-FFF2-40B4-BE49-F238E27FC236}">
                <a16:creationId xmlns:a16="http://schemas.microsoft.com/office/drawing/2014/main" xmlns="" id="{7202A849-DF14-40E7-B38D-1185F72603E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51948" y="4240093"/>
            <a:ext cx="1776140" cy="1463040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30" name="Textplatzhalter 22">
            <a:extLst>
              <a:ext uri="{FF2B5EF4-FFF2-40B4-BE49-F238E27FC236}">
                <a16:creationId xmlns:a16="http://schemas.microsoft.com/office/drawing/2014/main" xmlns="" id="{CCFC1ADF-AC11-4CCD-AC2D-478B6FFEA5E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95965" y="4240093"/>
            <a:ext cx="1776140" cy="1463040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xmlns="" id="{2B4CB326-DA0E-488E-B236-7017E8438FBB}"/>
              </a:ext>
            </a:extLst>
          </p:cNvPr>
          <p:cNvCxnSpPr/>
          <p:nvPr userDrawn="1"/>
        </p:nvCxnSpPr>
        <p:spPr>
          <a:xfrm>
            <a:off x="1242354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xmlns="" id="{9366B533-7212-4A36-9CE2-D6302E721F8F}"/>
              </a:ext>
            </a:extLst>
          </p:cNvPr>
          <p:cNvCxnSpPr/>
          <p:nvPr userDrawn="1"/>
        </p:nvCxnSpPr>
        <p:spPr>
          <a:xfrm>
            <a:off x="3486372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xmlns="" id="{AD7474CD-E230-4E14-8274-5E20F673F401}"/>
              </a:ext>
            </a:extLst>
          </p:cNvPr>
          <p:cNvCxnSpPr/>
          <p:nvPr userDrawn="1"/>
        </p:nvCxnSpPr>
        <p:spPr>
          <a:xfrm>
            <a:off x="5730390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xmlns="" id="{6BF71FCE-6F39-4D2F-82BE-7D9F1D2ED59F}"/>
              </a:ext>
            </a:extLst>
          </p:cNvPr>
          <p:cNvCxnSpPr/>
          <p:nvPr userDrawn="1"/>
        </p:nvCxnSpPr>
        <p:spPr>
          <a:xfrm>
            <a:off x="7974408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xmlns="" id="{AE97AC7A-17D9-4F42-9DD0-94FE4FC6BF19}"/>
              </a:ext>
            </a:extLst>
          </p:cNvPr>
          <p:cNvCxnSpPr/>
          <p:nvPr userDrawn="1"/>
        </p:nvCxnSpPr>
        <p:spPr>
          <a:xfrm>
            <a:off x="10218425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ihandform: Form 34">
            <a:extLst>
              <a:ext uri="{FF2B5EF4-FFF2-40B4-BE49-F238E27FC236}">
                <a16:creationId xmlns:a16="http://schemas.microsoft.com/office/drawing/2014/main" xmlns="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de-DE" noProof="0" smtClean="0"/>
              <a:pPr rtl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476266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3 Abschnit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de-DE" noProof="0"/>
              <a:t>Titelmasterformat durch Klicken bearbeiten</a:t>
            </a: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ihandform: From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hteck: Einzelne Ecke abgeschnitten 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  <p:sp>
          <p:nvSpPr>
            <p:cNvPr id="3" name="Rechteck: Einzelne Ecke abgeschnitten 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</p:grpSp>
      <p:sp>
        <p:nvSpPr>
          <p:cNvPr id="26" name="Textplatzhalter 22">
            <a:extLst>
              <a:ext uri="{FF2B5EF4-FFF2-40B4-BE49-F238E27FC236}">
                <a16:creationId xmlns:a16="http://schemas.microsoft.com/office/drawing/2014/main" xmlns="" id="{2A19101D-7C37-42BF-8167-5391EA65EC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2094" y="4240093"/>
            <a:ext cx="3293306" cy="1463040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35" name="Freihandform: Form 34">
            <a:extLst>
              <a:ext uri="{FF2B5EF4-FFF2-40B4-BE49-F238E27FC236}">
                <a16:creationId xmlns:a16="http://schemas.microsoft.com/office/drawing/2014/main" xmlns="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de-DE" noProof="0" smtClean="0"/>
              <a:pPr rtl="0"/>
              <a:t>‹Nr.›</a:t>
            </a:fld>
            <a:endParaRPr lang="de-DE" noProof="0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xmlns="" id="{231B97CF-FD24-4932-8459-893B1AC73D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2" y="1352575"/>
            <a:ext cx="12192002" cy="228989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r>
              <a:rPr lang="de-DE" noProof="0"/>
              <a:t>Bild einfügen</a:t>
            </a:r>
          </a:p>
        </p:txBody>
      </p:sp>
      <p:sp>
        <p:nvSpPr>
          <p:cNvPr id="36" name="Textplatzhalter 22">
            <a:extLst>
              <a:ext uri="{FF2B5EF4-FFF2-40B4-BE49-F238E27FC236}">
                <a16:creationId xmlns:a16="http://schemas.microsoft.com/office/drawing/2014/main" xmlns="" id="{642D3CE0-C3B4-4F3F-A650-AB452B3AD4B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44169" y="4240093"/>
            <a:ext cx="3293306" cy="1463040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37" name="Textplatzhalter 22">
            <a:extLst>
              <a:ext uri="{FF2B5EF4-FFF2-40B4-BE49-F238E27FC236}">
                <a16:creationId xmlns:a16="http://schemas.microsoft.com/office/drawing/2014/main" xmlns="" id="{DBED2BB0-CDAD-40EE-8B35-C66DF45EE2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46244" y="4240093"/>
            <a:ext cx="3293306" cy="1463040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 rtl="0"/>
            <a:r>
              <a:rPr lang="de-DE" noProof="0"/>
              <a:t>Textmasterformate bearbeiten</a:t>
            </a:r>
          </a:p>
        </p:txBody>
      </p:sp>
    </p:spTree>
    <p:extLst>
      <p:ext uri="{BB962C8B-B14F-4D97-AF65-F5344CB8AC3E}">
        <p14:creationId xmlns:p14="http://schemas.microsoft.com/office/powerpoint/2010/main" val="1544745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de-DE" noProof="0"/>
              <a:t>Titelmasterformat durch Klicken bearbeiten</a:t>
            </a: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ihandform: From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hteck: Einzelne Ecke abgeschnitten 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  <p:sp>
          <p:nvSpPr>
            <p:cNvPr id="3" name="Rechteck: Einzelne Ecke abgeschnitten 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</p:grpSp>
      <p:sp>
        <p:nvSpPr>
          <p:cNvPr id="26" name="Textplatzhalter 22">
            <a:extLst>
              <a:ext uri="{FF2B5EF4-FFF2-40B4-BE49-F238E27FC236}">
                <a16:creationId xmlns:a16="http://schemas.microsoft.com/office/drawing/2014/main" xmlns="" id="{2A19101D-7C37-42BF-8167-5391EA65EC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2094" y="4240093"/>
            <a:ext cx="9402006" cy="1463040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35" name="Freihandform: Form 34">
            <a:extLst>
              <a:ext uri="{FF2B5EF4-FFF2-40B4-BE49-F238E27FC236}">
                <a16:creationId xmlns:a16="http://schemas.microsoft.com/office/drawing/2014/main" xmlns="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de-DE" noProof="0" smtClean="0"/>
              <a:pPr rtl="0"/>
              <a:t>‹Nr.›</a:t>
            </a:fld>
            <a:endParaRPr lang="de-DE" noProof="0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xmlns="" id="{231B97CF-FD24-4932-8459-893B1AC73D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2" y="1352575"/>
            <a:ext cx="12192002" cy="228989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r>
              <a:rPr lang="de-DE" noProof="0"/>
              <a:t>Bild einfügen</a:t>
            </a:r>
          </a:p>
        </p:txBody>
      </p:sp>
    </p:spTree>
    <p:extLst>
      <p:ext uri="{BB962C8B-B14F-4D97-AF65-F5344CB8AC3E}">
        <p14:creationId xmlns:p14="http://schemas.microsoft.com/office/powerpoint/2010/main" val="2486826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Beschriftung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de-DE" noProof="0"/>
              <a:t>Titelmasterformat durch Klicken bearbeiten</a:t>
            </a: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ihandform: From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hteck: Einzelne Ecke abgeschnitten 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  <p:sp>
          <p:nvSpPr>
            <p:cNvPr id="3" name="Rechteck: Einzelne Ecke abgeschnitten 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</p:grpSp>
      <p:sp>
        <p:nvSpPr>
          <p:cNvPr id="35" name="Freihandform: Form 34">
            <a:extLst>
              <a:ext uri="{FF2B5EF4-FFF2-40B4-BE49-F238E27FC236}">
                <a16:creationId xmlns:a16="http://schemas.microsoft.com/office/drawing/2014/main" xmlns="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de-DE" noProof="0" smtClean="0"/>
              <a:pPr rtl="0"/>
              <a:t>‹Nr.›</a:t>
            </a:fld>
            <a:endParaRPr lang="de-DE" noProof="0"/>
          </a:p>
        </p:txBody>
      </p:sp>
      <p:sp>
        <p:nvSpPr>
          <p:cNvPr id="20" name="Bildplatzhalter 2">
            <a:extLst>
              <a:ext uri="{FF2B5EF4-FFF2-40B4-BE49-F238E27FC236}">
                <a16:creationId xmlns:a16="http://schemas.microsoft.com/office/drawing/2014/main" xmlns="" id="{30B3A574-7940-4E35-857E-5CA35A5910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10087" y="1444649"/>
            <a:ext cx="7548513" cy="4579079"/>
          </a:xfr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e-DE" noProof="0"/>
              <a:t>Bild durch Klicken auf Symbol hinzufügen</a:t>
            </a:r>
          </a:p>
        </p:txBody>
      </p:sp>
      <p:sp>
        <p:nvSpPr>
          <p:cNvPr id="21" name="Textplatzhalter 3">
            <a:extLst>
              <a:ext uri="{FF2B5EF4-FFF2-40B4-BE49-F238E27FC236}">
                <a16:creationId xmlns:a16="http://schemas.microsoft.com/office/drawing/2014/main" xmlns="" id="{912B51EA-3E6F-4BF6-BE48-62128AF32B8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43366" y="1444649"/>
            <a:ext cx="3365063" cy="4579079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</p:spTree>
    <p:extLst>
      <p:ext uri="{BB962C8B-B14F-4D97-AF65-F5344CB8AC3E}">
        <p14:creationId xmlns:p14="http://schemas.microsoft.com/office/powerpoint/2010/main" val="1540650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Beschriftung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de-DE" noProof="0"/>
              <a:t>Titelmasterformat durch Klicken bearbeiten</a:t>
            </a: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ihandform: From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hteck: Einzelne Ecke abgeschnitten 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  <p:sp>
          <p:nvSpPr>
            <p:cNvPr id="3" name="Rechteck: Einzelne Ecke abgeschnitten 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</p:grpSp>
      <p:sp>
        <p:nvSpPr>
          <p:cNvPr id="35" name="Freihandform: Form 34">
            <a:extLst>
              <a:ext uri="{FF2B5EF4-FFF2-40B4-BE49-F238E27FC236}">
                <a16:creationId xmlns:a16="http://schemas.microsoft.com/office/drawing/2014/main" xmlns="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de-DE" noProof="0" smtClean="0"/>
              <a:pPr rtl="0"/>
              <a:t>‹Nr.›</a:t>
            </a:fld>
            <a:endParaRPr lang="de-DE" noProof="0"/>
          </a:p>
        </p:txBody>
      </p:sp>
      <p:sp>
        <p:nvSpPr>
          <p:cNvPr id="21" name="Textplatzhalter 3">
            <a:extLst>
              <a:ext uri="{FF2B5EF4-FFF2-40B4-BE49-F238E27FC236}">
                <a16:creationId xmlns:a16="http://schemas.microsoft.com/office/drawing/2014/main" xmlns="" id="{912B51EA-3E6F-4BF6-BE48-62128AF32B8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43366" y="1444649"/>
            <a:ext cx="3365063" cy="4579079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22" name="Inhaltsplatzhalter 2">
            <a:extLst>
              <a:ext uri="{FF2B5EF4-FFF2-40B4-BE49-F238E27FC236}">
                <a16:creationId xmlns:a16="http://schemas.microsoft.com/office/drawing/2014/main" xmlns="" id="{A015C605-1D30-48BC-A0D6-3B11AF56CC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64290" y="1444649"/>
            <a:ext cx="7694310" cy="4579079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2129895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>
            <a:extLst>
              <a:ext uri="{FF2B5EF4-FFF2-40B4-BE49-F238E27FC236}">
                <a16:creationId xmlns:a16="http://schemas.microsoft.com/office/drawing/2014/main" xmlns="" id="{D4494CD2-CCDD-0248-96F8-741002C44255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19" name="Freihandform: Form 9">
            <a:extLst>
              <a:ext uri="{FF2B5EF4-FFF2-40B4-BE49-F238E27FC236}">
                <a16:creationId xmlns:a16="http://schemas.microsoft.com/office/drawing/2014/main" xmlns="" id="{07077B00-C1EE-7241-B441-7814F92A7EDF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20" name="Freihandform: Form 17">
            <a:extLst>
              <a:ext uri="{FF2B5EF4-FFF2-40B4-BE49-F238E27FC236}">
                <a16:creationId xmlns:a16="http://schemas.microsoft.com/office/drawing/2014/main" xmlns="" id="{3A1AEBC4-637E-F64C-9192-69AC4BB26D0C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21" name="Freihandform: Form 11">
            <a:extLst>
              <a:ext uri="{FF2B5EF4-FFF2-40B4-BE49-F238E27FC236}">
                <a16:creationId xmlns:a16="http://schemas.microsoft.com/office/drawing/2014/main" xmlns="" id="{669A7039-C54C-8E46-9A8B-DDB2547D989C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22" name="Freihandform: Form 7">
            <a:extLst>
              <a:ext uri="{FF2B5EF4-FFF2-40B4-BE49-F238E27FC236}">
                <a16:creationId xmlns:a16="http://schemas.microsoft.com/office/drawing/2014/main" xmlns="" id="{4F173B32-87BB-9A40-8C91-4C1EED2B7ABF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xmlns="" id="{4AC87F4E-12B5-1B42-AFD2-4DB39B7645C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25" name="Freihandform: From 15">
              <a:extLst>
                <a:ext uri="{FF2B5EF4-FFF2-40B4-BE49-F238E27FC236}">
                  <a16:creationId xmlns:a16="http://schemas.microsoft.com/office/drawing/2014/main" xmlns="" id="{03DD8765-59DF-A045-ADB5-E39FAEE153A0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  <p:sp>
          <p:nvSpPr>
            <p:cNvPr id="26" name="Freihandform: Form 16">
              <a:extLst>
                <a:ext uri="{FF2B5EF4-FFF2-40B4-BE49-F238E27FC236}">
                  <a16:creationId xmlns:a16="http://schemas.microsoft.com/office/drawing/2014/main" xmlns="" id="{B34B796C-A407-7B4D-B4F0-E58A44FE8DB4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</p:grpSp>
      <p:sp>
        <p:nvSpPr>
          <p:cNvPr id="30" name="Freihandform: Form 23">
            <a:extLst>
              <a:ext uri="{FF2B5EF4-FFF2-40B4-BE49-F238E27FC236}">
                <a16:creationId xmlns:a16="http://schemas.microsoft.com/office/drawing/2014/main" xmlns="" id="{CBE3FDC9-67CB-FA42-B127-A36BFF4678BB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31" name="Foliennummernplatzhalter 4">
            <a:extLst>
              <a:ext uri="{FF2B5EF4-FFF2-40B4-BE49-F238E27FC236}">
                <a16:creationId xmlns:a16="http://schemas.microsoft.com/office/drawing/2014/main" xmlns="" id="{1E902BFF-CA8F-D745-A819-A7BB38B30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de-DE" noProof="0" smtClean="0"/>
              <a:pPr rtl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26723047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len D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>
            <a:extLst>
              <a:ext uri="{FF2B5EF4-FFF2-40B4-BE49-F238E27FC236}">
                <a16:creationId xmlns:a16="http://schemas.microsoft.com/office/drawing/2014/main" xmlns="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xmlns="" id="{41E10E1E-5268-4F03-BA64-07E19DE26739}"/>
              </a:ext>
            </a:extLst>
          </p:cNvPr>
          <p:cNvSpPr/>
          <p:nvPr/>
        </p:nvSpPr>
        <p:spPr>
          <a:xfrm flipH="1">
            <a:off x="-16297" y="0"/>
            <a:ext cx="12208298" cy="6858000"/>
          </a:xfrm>
          <a:custGeom>
            <a:avLst/>
            <a:gdLst>
              <a:gd name="connsiteX0" fmla="*/ 8574289 w 12208298"/>
              <a:gd name="connsiteY0" fmla="*/ 0 h 6858000"/>
              <a:gd name="connsiteX1" fmla="*/ 0 w 12208298"/>
              <a:gd name="connsiteY1" fmla="*/ 0 h 6858000"/>
              <a:gd name="connsiteX2" fmla="*/ 0 w 12208298"/>
              <a:gd name="connsiteY2" fmla="*/ 6858000 h 6858000"/>
              <a:gd name="connsiteX3" fmla="*/ 532109 w 12208298"/>
              <a:gd name="connsiteY3" fmla="*/ 6858000 h 6858000"/>
              <a:gd name="connsiteX4" fmla="*/ 11495317 w 12208298"/>
              <a:gd name="connsiteY4" fmla="*/ 6858000 h 6858000"/>
              <a:gd name="connsiteX5" fmla="*/ 12208298 w 12208298"/>
              <a:gd name="connsiteY5" fmla="*/ 6858000 h 6858000"/>
              <a:gd name="connsiteX6" fmla="*/ 12208298 w 12208298"/>
              <a:gd name="connsiteY6" fmla="*/ 3146781 h 6858000"/>
              <a:gd name="connsiteX7" fmla="*/ 10353284 w 12208298"/>
              <a:gd name="connsiteY7" fmla="*/ 1291767 h 6858000"/>
              <a:gd name="connsiteX8" fmla="*/ 9866056 w 12208298"/>
              <a:gd name="connsiteY8" fmla="*/ 12917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8298" h="6858000">
                <a:moveTo>
                  <a:pt x="8574289" y="0"/>
                </a:moveTo>
                <a:lnTo>
                  <a:pt x="0" y="0"/>
                </a:lnTo>
                <a:lnTo>
                  <a:pt x="0" y="6858000"/>
                </a:lnTo>
                <a:lnTo>
                  <a:pt x="532109" y="6858000"/>
                </a:lnTo>
                <a:lnTo>
                  <a:pt x="11495317" y="6858000"/>
                </a:lnTo>
                <a:lnTo>
                  <a:pt x="12208298" y="6858000"/>
                </a:lnTo>
                <a:lnTo>
                  <a:pt x="12208298" y="3146781"/>
                </a:lnTo>
                <a:lnTo>
                  <a:pt x="10353284" y="1291767"/>
                </a:lnTo>
                <a:lnTo>
                  <a:pt x="9866056" y="1291767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xmlns="" id="{B989C45D-BDFF-418F-BE79-03FF70015770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20" name="Freihandform: Form 19">
            <a:extLst>
              <a:ext uri="{FF2B5EF4-FFF2-40B4-BE49-F238E27FC236}">
                <a16:creationId xmlns:a16="http://schemas.microsoft.com/office/drawing/2014/main" xmlns="" id="{0027A677-9ACB-4264-B148-4806678FB83F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xmlns="" id="{EA7FF9D7-8545-4547-AC77-A0421EEB9B99}"/>
              </a:ext>
            </a:extLst>
          </p:cNvPr>
          <p:cNvGrpSpPr/>
          <p:nvPr userDrawn="1"/>
        </p:nvGrpSpPr>
        <p:grpSpPr>
          <a:xfrm>
            <a:off x="0" y="0"/>
            <a:ext cx="6881966" cy="6858876"/>
            <a:chOff x="-5321" y="1096"/>
            <a:chExt cx="5924073" cy="5904197"/>
          </a:xfrm>
        </p:grpSpPr>
        <p:sp>
          <p:nvSpPr>
            <p:cNvPr id="17" name="Rechtwinkliges Dreieck 16">
              <a:extLst>
                <a:ext uri="{FF2B5EF4-FFF2-40B4-BE49-F238E27FC236}">
                  <a16:creationId xmlns:a16="http://schemas.microsoft.com/office/drawing/2014/main" xmlns="" id="{8DCD5806-2A2F-4ABF-8057-245681C498E6}"/>
                </a:ext>
              </a:extLst>
            </p:cNvPr>
            <p:cNvSpPr/>
            <p:nvPr userDrawn="1"/>
          </p:nvSpPr>
          <p:spPr>
            <a:xfrm rot="16200000" flipH="1" flipV="1">
              <a:off x="4618" y="-8842"/>
              <a:ext cx="5904196" cy="5924073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  <p:sp>
          <p:nvSpPr>
            <p:cNvPr id="18" name="Rechtwinkliges Dreieck 17">
              <a:extLst>
                <a:ext uri="{FF2B5EF4-FFF2-40B4-BE49-F238E27FC236}">
                  <a16:creationId xmlns:a16="http://schemas.microsoft.com/office/drawing/2014/main" xmlns="" id="{3A93038F-E9E4-4FFD-B3DF-28DB7C2C1490}"/>
                </a:ext>
              </a:extLst>
            </p:cNvPr>
            <p:cNvSpPr/>
            <p:nvPr userDrawn="1"/>
          </p:nvSpPr>
          <p:spPr>
            <a:xfrm rot="16200000" flipH="1" flipV="1">
              <a:off x="3941" y="-8164"/>
              <a:ext cx="5501471" cy="5519993"/>
            </a:xfrm>
            <a:prstGeom prst="rtTriangle">
              <a:avLst/>
            </a:prstGeom>
            <a:pattFill prst="dkHorz">
              <a:fgClr>
                <a:schemeClr val="accent1"/>
              </a:fgClr>
              <a:bgClr>
                <a:schemeClr val="accent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  <p:sp>
          <p:nvSpPr>
            <p:cNvPr id="19" name="Rechtwinkliges Dreieck 18">
              <a:extLst>
                <a:ext uri="{FF2B5EF4-FFF2-40B4-BE49-F238E27FC236}">
                  <a16:creationId xmlns:a16="http://schemas.microsoft.com/office/drawing/2014/main" xmlns="" id="{5DEA1E02-BBD0-4AE3-AF22-433B90272178}"/>
                </a:ext>
              </a:extLst>
            </p:cNvPr>
            <p:cNvSpPr/>
            <p:nvPr userDrawn="1"/>
          </p:nvSpPr>
          <p:spPr>
            <a:xfrm rot="16200000" flipH="1" flipV="1">
              <a:off x="3131" y="-7355"/>
              <a:ext cx="5019818" cy="5036720"/>
            </a:xfrm>
            <a:prstGeom prst="rtTriangl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9E597736-C478-4C26-9BAF-205FE31E97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5217242" y="2807208"/>
            <a:ext cx="4945598" cy="124358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 rtl="0"/>
            <a:r>
              <a:rPr lang="de-DE" noProof="0"/>
              <a:t>Vielen Dank</a:t>
            </a:r>
          </a:p>
        </p:txBody>
      </p:sp>
    </p:spTree>
    <p:extLst>
      <p:ext uri="{BB962C8B-B14F-4D97-AF65-F5344CB8AC3E}">
        <p14:creationId xmlns:p14="http://schemas.microsoft.com/office/powerpoint/2010/main" val="22363861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len D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>
            <a:extLst>
              <a:ext uri="{FF2B5EF4-FFF2-40B4-BE49-F238E27FC236}">
                <a16:creationId xmlns:a16="http://schemas.microsoft.com/office/drawing/2014/main" xmlns="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xmlns="" id="{41E10E1E-5268-4F03-BA64-07E19DE26739}"/>
              </a:ext>
            </a:extLst>
          </p:cNvPr>
          <p:cNvSpPr/>
          <p:nvPr/>
        </p:nvSpPr>
        <p:spPr>
          <a:xfrm flipH="1">
            <a:off x="-16297" y="0"/>
            <a:ext cx="12208298" cy="6858000"/>
          </a:xfrm>
          <a:custGeom>
            <a:avLst/>
            <a:gdLst>
              <a:gd name="connsiteX0" fmla="*/ 8574289 w 12208298"/>
              <a:gd name="connsiteY0" fmla="*/ 0 h 6858000"/>
              <a:gd name="connsiteX1" fmla="*/ 0 w 12208298"/>
              <a:gd name="connsiteY1" fmla="*/ 0 h 6858000"/>
              <a:gd name="connsiteX2" fmla="*/ 0 w 12208298"/>
              <a:gd name="connsiteY2" fmla="*/ 6858000 h 6858000"/>
              <a:gd name="connsiteX3" fmla="*/ 532109 w 12208298"/>
              <a:gd name="connsiteY3" fmla="*/ 6858000 h 6858000"/>
              <a:gd name="connsiteX4" fmla="*/ 11495317 w 12208298"/>
              <a:gd name="connsiteY4" fmla="*/ 6858000 h 6858000"/>
              <a:gd name="connsiteX5" fmla="*/ 12208298 w 12208298"/>
              <a:gd name="connsiteY5" fmla="*/ 6858000 h 6858000"/>
              <a:gd name="connsiteX6" fmla="*/ 12208298 w 12208298"/>
              <a:gd name="connsiteY6" fmla="*/ 3146781 h 6858000"/>
              <a:gd name="connsiteX7" fmla="*/ 10353284 w 12208298"/>
              <a:gd name="connsiteY7" fmla="*/ 1291767 h 6858000"/>
              <a:gd name="connsiteX8" fmla="*/ 9866056 w 12208298"/>
              <a:gd name="connsiteY8" fmla="*/ 12917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8298" h="6858000">
                <a:moveTo>
                  <a:pt x="8574289" y="0"/>
                </a:moveTo>
                <a:lnTo>
                  <a:pt x="0" y="0"/>
                </a:lnTo>
                <a:lnTo>
                  <a:pt x="0" y="6858000"/>
                </a:lnTo>
                <a:lnTo>
                  <a:pt x="532109" y="6858000"/>
                </a:lnTo>
                <a:lnTo>
                  <a:pt x="11495317" y="6858000"/>
                </a:lnTo>
                <a:lnTo>
                  <a:pt x="12208298" y="6858000"/>
                </a:lnTo>
                <a:lnTo>
                  <a:pt x="12208298" y="3146781"/>
                </a:lnTo>
                <a:lnTo>
                  <a:pt x="10353284" y="1291767"/>
                </a:lnTo>
                <a:lnTo>
                  <a:pt x="9866056" y="1291767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xmlns="" id="{B989C45D-BDFF-418F-BE79-03FF70015770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20" name="Freihandform: Form 19">
            <a:extLst>
              <a:ext uri="{FF2B5EF4-FFF2-40B4-BE49-F238E27FC236}">
                <a16:creationId xmlns:a16="http://schemas.microsoft.com/office/drawing/2014/main" xmlns="" id="{0027A677-9ACB-4264-B148-4806678FB83F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9E597736-C478-4C26-9BAF-205FE31E97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6360242" y="3429000"/>
            <a:ext cx="4945598" cy="124358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 rtl="0"/>
            <a:r>
              <a:rPr lang="de-DE" noProof="0"/>
              <a:t>Vielen Dank</a:t>
            </a:r>
          </a:p>
        </p:txBody>
      </p:sp>
      <p:sp>
        <p:nvSpPr>
          <p:cNvPr id="35" name="Freihandform: Form 34">
            <a:extLst>
              <a:ext uri="{FF2B5EF4-FFF2-40B4-BE49-F238E27FC236}">
                <a16:creationId xmlns:a16="http://schemas.microsoft.com/office/drawing/2014/main" xmlns="" id="{C024DCDB-C6BF-455E-AAB8-EAF9DAB302A1}"/>
              </a:ext>
            </a:extLst>
          </p:cNvPr>
          <p:cNvSpPr/>
          <p:nvPr userDrawn="1"/>
        </p:nvSpPr>
        <p:spPr>
          <a:xfrm rot="13500000">
            <a:off x="-729899" y="-1215856"/>
            <a:ext cx="6043521" cy="8427077"/>
          </a:xfrm>
          <a:custGeom>
            <a:avLst/>
            <a:gdLst>
              <a:gd name="connsiteX0" fmla="*/ 6043521 w 6043521"/>
              <a:gd name="connsiteY0" fmla="*/ 4267535 h 8427077"/>
              <a:gd name="connsiteX1" fmla="*/ 1883979 w 6043521"/>
              <a:gd name="connsiteY1" fmla="*/ 8427077 h 8427077"/>
              <a:gd name="connsiteX2" fmla="*/ 0 w 6043521"/>
              <a:gd name="connsiteY2" fmla="*/ 8427077 h 8427077"/>
              <a:gd name="connsiteX3" fmla="*/ 0 w 6043521"/>
              <a:gd name="connsiteY3" fmla="*/ 1775986 h 8427077"/>
              <a:gd name="connsiteX4" fmla="*/ 1775985 w 6043521"/>
              <a:gd name="connsiteY4" fmla="*/ 0 h 842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3521" h="8427077">
                <a:moveTo>
                  <a:pt x="6043521" y="4267535"/>
                </a:moveTo>
                <a:lnTo>
                  <a:pt x="1883979" y="8427077"/>
                </a:lnTo>
                <a:lnTo>
                  <a:pt x="0" y="8427077"/>
                </a:lnTo>
                <a:lnTo>
                  <a:pt x="0" y="1775986"/>
                </a:lnTo>
                <a:lnTo>
                  <a:pt x="1775985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32" name="Freihandform: Form 31">
            <a:extLst>
              <a:ext uri="{FF2B5EF4-FFF2-40B4-BE49-F238E27FC236}">
                <a16:creationId xmlns:a16="http://schemas.microsoft.com/office/drawing/2014/main" xmlns="" id="{26AFB47A-5D51-4F9C-B01B-977CE5E3C093}"/>
              </a:ext>
            </a:extLst>
          </p:cNvPr>
          <p:cNvSpPr/>
          <p:nvPr userDrawn="1"/>
        </p:nvSpPr>
        <p:spPr>
          <a:xfrm rot="13500000">
            <a:off x="-1145231" y="-2123853"/>
            <a:ext cx="6043521" cy="9008880"/>
          </a:xfrm>
          <a:custGeom>
            <a:avLst/>
            <a:gdLst>
              <a:gd name="connsiteX0" fmla="*/ 6043521 w 6043521"/>
              <a:gd name="connsiteY0" fmla="*/ 4849338 h 9008880"/>
              <a:gd name="connsiteX1" fmla="*/ 1883979 w 6043521"/>
              <a:gd name="connsiteY1" fmla="*/ 9008880 h 9008880"/>
              <a:gd name="connsiteX2" fmla="*/ 0 w 6043521"/>
              <a:gd name="connsiteY2" fmla="*/ 9008880 h 9008880"/>
              <a:gd name="connsiteX3" fmla="*/ 0 w 6043521"/>
              <a:gd name="connsiteY3" fmla="*/ 1194182 h 9008880"/>
              <a:gd name="connsiteX4" fmla="*/ 1194182 w 6043521"/>
              <a:gd name="connsiteY4" fmla="*/ 0 h 9008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3521" h="9008880">
                <a:moveTo>
                  <a:pt x="6043521" y="4849338"/>
                </a:moveTo>
                <a:lnTo>
                  <a:pt x="1883979" y="9008880"/>
                </a:lnTo>
                <a:lnTo>
                  <a:pt x="0" y="9008880"/>
                </a:lnTo>
                <a:lnTo>
                  <a:pt x="0" y="1194182"/>
                </a:lnTo>
                <a:lnTo>
                  <a:pt x="1194182" y="0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30" name="Freihandform: Form 29">
            <a:extLst>
              <a:ext uri="{FF2B5EF4-FFF2-40B4-BE49-F238E27FC236}">
                <a16:creationId xmlns:a16="http://schemas.microsoft.com/office/drawing/2014/main" xmlns="" id="{6997A4FF-7390-4173-8ACD-6CF7145AACEC}"/>
              </a:ext>
            </a:extLst>
          </p:cNvPr>
          <p:cNvSpPr/>
          <p:nvPr userDrawn="1"/>
        </p:nvSpPr>
        <p:spPr>
          <a:xfrm rot="18900000" flipH="1">
            <a:off x="-2681153" y="-465959"/>
            <a:ext cx="8639119" cy="5739762"/>
          </a:xfrm>
          <a:custGeom>
            <a:avLst/>
            <a:gdLst>
              <a:gd name="connsiteX0" fmla="*/ 3789781 w 8639119"/>
              <a:gd name="connsiteY0" fmla="*/ 0 h 5739762"/>
              <a:gd name="connsiteX1" fmla="*/ 0 w 8639119"/>
              <a:gd name="connsiteY1" fmla="*/ 3789782 h 5739762"/>
              <a:gd name="connsiteX2" fmla="*/ 0 w 8639119"/>
              <a:gd name="connsiteY2" fmla="*/ 5739761 h 5739762"/>
              <a:gd name="connsiteX3" fmla="*/ 7748695 w 8639119"/>
              <a:gd name="connsiteY3" fmla="*/ 5739762 h 5739762"/>
              <a:gd name="connsiteX4" fmla="*/ 8639119 w 8639119"/>
              <a:gd name="connsiteY4" fmla="*/ 4849338 h 5739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9119" h="5739762">
                <a:moveTo>
                  <a:pt x="3789781" y="0"/>
                </a:moveTo>
                <a:lnTo>
                  <a:pt x="0" y="3789782"/>
                </a:lnTo>
                <a:lnTo>
                  <a:pt x="0" y="5739761"/>
                </a:lnTo>
                <a:lnTo>
                  <a:pt x="7748695" y="5739762"/>
                </a:lnTo>
                <a:lnTo>
                  <a:pt x="8639119" y="4849338"/>
                </a:lnTo>
                <a:close/>
              </a:path>
            </a:pathLst>
          </a:custGeom>
          <a:solidFill>
            <a:schemeClr val="accent1">
              <a:lumMod val="50000"/>
              <a:alpha val="5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218518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xmlns="" id="{761B0E15-6FC5-434E-8780-B186D9DB0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20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A9C7B128-34F3-405C-B601-8BAFDB434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820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9F5A7754-E8C7-438B-922D-9027C6CF5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500" y="6356350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C263D6C4-4840-40CC-AC84-17E24B3B7BDE}" type="slidenum">
              <a:rPr lang="de-DE" noProof="0" smtClean="0"/>
              <a:t>‹Nr.›</a:t>
            </a:fld>
            <a:endParaRPr lang="de-DE" noProof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7CDDDB7D-9189-9548-A2B9-81DC62C3C1A3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7" name="Freihandform: Form 9">
            <a:extLst>
              <a:ext uri="{FF2B5EF4-FFF2-40B4-BE49-F238E27FC236}">
                <a16:creationId xmlns:a16="http://schemas.microsoft.com/office/drawing/2014/main" xmlns="" id="{096D8877-6B4A-4540-8927-767DD7401718}"/>
              </a:ext>
            </a:extLst>
          </p:cNvPr>
          <p:cNvSpPr/>
          <p:nvPr userDrawn="1"/>
        </p:nvSpPr>
        <p:spPr>
          <a:xfrm>
            <a:off x="0" y="1"/>
            <a:ext cx="12192001" cy="6857999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8" name="Freihandform: Form 17">
            <a:extLst>
              <a:ext uri="{FF2B5EF4-FFF2-40B4-BE49-F238E27FC236}">
                <a16:creationId xmlns:a16="http://schemas.microsoft.com/office/drawing/2014/main" xmlns="" id="{5AF2E123-FE0F-8541-8E36-5030C450AA7E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de-DE" noProof="0"/>
          </a:p>
        </p:txBody>
      </p:sp>
      <p:sp>
        <p:nvSpPr>
          <p:cNvPr id="9" name="Freihandform: Form 11">
            <a:extLst>
              <a:ext uri="{FF2B5EF4-FFF2-40B4-BE49-F238E27FC236}">
                <a16:creationId xmlns:a16="http://schemas.microsoft.com/office/drawing/2014/main" xmlns="" id="{E5519D99-3B68-924A-9CD0-14B911711CA8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10" name="Freihandform: Form 7">
            <a:extLst>
              <a:ext uri="{FF2B5EF4-FFF2-40B4-BE49-F238E27FC236}">
                <a16:creationId xmlns:a16="http://schemas.microsoft.com/office/drawing/2014/main" xmlns="" id="{A09E21A9-FBEF-144C-A152-FE484F3C55C1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xmlns="" id="{70C7F2CB-A8CE-1545-A08D-93592C4BAEEA}"/>
              </a:ext>
            </a:extLst>
          </p:cNvPr>
          <p:cNvSpPr txBox="1">
            <a:spLocks/>
          </p:cNvSpPr>
          <p:nvPr userDrawn="1"/>
        </p:nvSpPr>
        <p:spPr>
          <a:xfrm>
            <a:off x="444500" y="542925"/>
            <a:ext cx="11214100" cy="5355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b="1" kern="1200" spc="-70" baseline="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de-DE" noProof="0">
                <a:latin typeface="+mj-lt"/>
              </a:rPr>
              <a:t>Titelmasterformat durch Klicken bearbeiten</a:t>
            </a: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xmlns="" id="{7068FCE4-1B47-3C4B-B091-013120A97D0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3" name="Freihandform: From 15">
              <a:extLst>
                <a:ext uri="{FF2B5EF4-FFF2-40B4-BE49-F238E27FC236}">
                  <a16:creationId xmlns:a16="http://schemas.microsoft.com/office/drawing/2014/main" xmlns="" id="{FEC3FDE7-F27E-5E4E-8752-287CAB7792D4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  <p:sp>
          <p:nvSpPr>
            <p:cNvPr id="14" name="Freihandform: Form 16">
              <a:extLst>
                <a:ext uri="{FF2B5EF4-FFF2-40B4-BE49-F238E27FC236}">
                  <a16:creationId xmlns:a16="http://schemas.microsoft.com/office/drawing/2014/main" xmlns="" id="{81C902DB-0D21-5044-82B6-9E7A70A1BF62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xmlns="" id="{BE1E08A0-195D-694F-947B-986A76FBB93E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6" name="Rechteck: Einzelne Ecke abgeschnitten 18">
              <a:extLst>
                <a:ext uri="{FF2B5EF4-FFF2-40B4-BE49-F238E27FC236}">
                  <a16:creationId xmlns:a16="http://schemas.microsoft.com/office/drawing/2014/main" xmlns="" id="{ED5DFFCD-1EE3-E64E-B51F-BD7D72413E0B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chemeClr val="accent5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de-DE" noProof="0"/>
            </a:p>
          </p:txBody>
        </p:sp>
        <p:sp>
          <p:nvSpPr>
            <p:cNvPr id="17" name="Rechteck: Einzelne Ecke abgeschnitten 2">
              <a:extLst>
                <a:ext uri="{FF2B5EF4-FFF2-40B4-BE49-F238E27FC236}">
                  <a16:creationId xmlns:a16="http://schemas.microsoft.com/office/drawing/2014/main" xmlns="" id="{C12DB3CA-8E64-AA43-BFBE-A2CA9A816DBE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noProof="0"/>
            </a:p>
          </p:txBody>
        </p:sp>
      </p:grpSp>
      <p:sp>
        <p:nvSpPr>
          <p:cNvPr id="18" name="Freihandform: Form 23">
            <a:extLst>
              <a:ext uri="{FF2B5EF4-FFF2-40B4-BE49-F238E27FC236}">
                <a16:creationId xmlns:a16="http://schemas.microsoft.com/office/drawing/2014/main" xmlns="" id="{A587DEFD-D470-4142-8E0D-A71DDB147C92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19" name="Foliennummernplatzhalter 4">
            <a:extLst>
              <a:ext uri="{FF2B5EF4-FFF2-40B4-BE49-F238E27FC236}">
                <a16:creationId xmlns:a16="http://schemas.microsoft.com/office/drawing/2014/main" xmlns="" id="{7D9BF857-7910-734D-A217-5E3344220AA2}"/>
              </a:ext>
            </a:extLst>
          </p:cNvPr>
          <p:cNvSpPr txBox="1">
            <a:spLocks/>
          </p:cNvSpPr>
          <p:nvPr userDrawn="1"/>
        </p:nvSpPr>
        <p:spPr>
          <a:xfrm>
            <a:off x="11252200" y="6315075"/>
            <a:ext cx="406400" cy="365125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Trade Gothic LT Pro" panose="020B05030403030200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C263D6C4-4840-40CC-AC84-17E24B3B7BDE}" type="slidenum">
              <a:rPr lang="de-DE" noProof="0" smtClean="0"/>
              <a:pPr rtl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666093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0" r:id="rId3"/>
    <p:sldLayoutId id="2147483666" r:id="rId4"/>
    <p:sldLayoutId id="2147483654" r:id="rId5"/>
    <p:sldLayoutId id="2147483661" r:id="rId6"/>
    <p:sldLayoutId id="2147483674" r:id="rId7"/>
    <p:sldLayoutId id="2147483665" r:id="rId8"/>
    <p:sldLayoutId id="2147483673" r:id="rId9"/>
    <p:sldLayoutId id="2147483662" r:id="rId10"/>
    <p:sldLayoutId id="2147483663" r:id="rId11"/>
    <p:sldLayoutId id="2147483664" r:id="rId12"/>
    <p:sldLayoutId id="2147483675" r:id="rId13"/>
    <p:sldLayoutId id="2147483676" r:id="rId14"/>
    <p:sldLayoutId id="2147483672" r:id="rId15"/>
    <p:sldLayoutId id="2147483667" r:id="rId16"/>
    <p:sldLayoutId id="2147483668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36" userDrawn="1">
          <p15:clr>
            <a:srgbClr val="F26B43"/>
          </p15:clr>
        </p15:guide>
        <p15:guide id="4" orient="horz" pos="336" userDrawn="1">
          <p15:clr>
            <a:srgbClr val="F26B43"/>
          </p15:clr>
        </p15:guide>
        <p15:guide id="5" pos="7344" userDrawn="1">
          <p15:clr>
            <a:srgbClr val="F26B43"/>
          </p15:clr>
        </p15:guide>
        <p15:guide id="6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zvzj8Su81g8" TargetMode="Externa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32BE5BF-9922-45FB-8F3F-4446D40A0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487" y="2395728"/>
            <a:ext cx="8026585" cy="1243584"/>
          </a:xfrm>
        </p:spPr>
        <p:txBody>
          <a:bodyPr rtlCol="0"/>
          <a:lstStyle/>
          <a:p>
            <a:pPr rtl="0"/>
            <a:r>
              <a:rPr lang="de-DE" dirty="0" err="1">
                <a:solidFill>
                  <a:schemeClr val="bg1"/>
                </a:solidFill>
              </a:rPr>
              <a:t>Plastic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waste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0D537F64-4C96-4AA8-BB21-E8053A3186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marL="0" indent="0" rtl="0">
              <a:buNone/>
            </a:pPr>
            <a:r>
              <a:rPr lang="de-DE" dirty="0" err="1"/>
              <a:t>From</a:t>
            </a:r>
            <a:r>
              <a:rPr lang="de-DE" dirty="0"/>
              <a:t> Nicole &amp; Zeynep</a:t>
            </a:r>
          </a:p>
          <a:p>
            <a:pPr marL="0" indent="0" rtl="0">
              <a:buNone/>
            </a:pPr>
            <a:r>
              <a:rPr lang="de-DE" dirty="0"/>
              <a:t>BM VZ19a</a:t>
            </a:r>
          </a:p>
        </p:txBody>
      </p:sp>
    </p:spTree>
    <p:extLst>
      <p:ext uri="{BB962C8B-B14F-4D97-AF65-F5344CB8AC3E}">
        <p14:creationId xmlns:p14="http://schemas.microsoft.com/office/powerpoint/2010/main" val="39469345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xmlns="" id="{7875C19A-1AAE-476A-A316-A2CF92D76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646331"/>
          </a:xfrm>
        </p:spPr>
        <p:txBody>
          <a:bodyPr rtlCol="0"/>
          <a:lstStyle/>
          <a:p>
            <a:pPr rtl="0"/>
            <a:r>
              <a:rPr lang="de-DE" sz="4000" dirty="0" err="1"/>
              <a:t>What</a:t>
            </a:r>
            <a:r>
              <a:rPr lang="de-DE" sz="4000" dirty="0"/>
              <a:t> </a:t>
            </a:r>
            <a:r>
              <a:rPr lang="de-DE" sz="4000" dirty="0" err="1"/>
              <a:t>is</a:t>
            </a:r>
            <a:r>
              <a:rPr lang="de-DE" sz="4000" dirty="0"/>
              <a:t> </a:t>
            </a:r>
            <a:r>
              <a:rPr lang="de-DE" sz="4000" dirty="0" err="1"/>
              <a:t>plastic</a:t>
            </a:r>
            <a:r>
              <a:rPr lang="de-DE" sz="4000" dirty="0"/>
              <a:t>?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xmlns="" id="{BE9800F6-D571-48C4-8466-12AA1ADB6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263D6C4-4840-40CC-AC84-17E24B3B7BDE}" type="slidenum">
              <a:rPr lang="de-DE" smtClean="0"/>
              <a:pPr rtl="0"/>
              <a:t>2</a:t>
            </a:fld>
            <a:endParaRPr lang="de-DE"/>
          </a:p>
        </p:txBody>
      </p:sp>
      <p:pic>
        <p:nvPicPr>
          <p:cNvPr id="1028" name="Picture 4" descr="Bildergebnis für plastic">
            <a:extLst>
              <a:ext uri="{FF2B5EF4-FFF2-40B4-BE49-F238E27FC236}">
                <a16:creationId xmlns:a16="http://schemas.microsoft.com/office/drawing/2014/main" xmlns="" id="{647082D6-0C8F-409F-9791-906CA63D53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27"/>
          <a:stretch/>
        </p:blipFill>
        <p:spPr bwMode="auto">
          <a:xfrm>
            <a:off x="2354454" y="1740709"/>
            <a:ext cx="7483091" cy="402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ildergebnis für plastic">
            <a:extLst>
              <a:ext uri="{FF2B5EF4-FFF2-40B4-BE49-F238E27FC236}">
                <a16:creationId xmlns:a16="http://schemas.microsoft.com/office/drawing/2014/main" xmlns="" id="{F48C3523-B3C3-4146-83AC-A57673DC5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147" y="1528815"/>
            <a:ext cx="7915056" cy="4786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ildergebnis für fischerboote">
            <a:extLst>
              <a:ext uri="{FF2B5EF4-FFF2-40B4-BE49-F238E27FC236}">
                <a16:creationId xmlns:a16="http://schemas.microsoft.com/office/drawing/2014/main" xmlns="" id="{94D37FB2-95BC-4562-A1B7-D37F92537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900" y="1649078"/>
            <a:ext cx="7313645" cy="4508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34860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xmlns="" id="{0B24BF10-2B55-43AB-9F77-F1A141038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263D6C4-4840-40CC-AC84-17E24B3B7BDE}" type="slidenum">
              <a:rPr lang="de-DE" smtClean="0"/>
              <a:pPr rtl="0"/>
              <a:t>3</a:t>
            </a:fld>
            <a:endParaRPr lang="de-DE"/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xmlns="" id="{3B13D599-EA5F-42F9-AF39-BC30A6215157}"/>
              </a:ext>
            </a:extLst>
          </p:cNvPr>
          <p:cNvSpPr txBox="1">
            <a:spLocks/>
          </p:cNvSpPr>
          <p:nvPr/>
        </p:nvSpPr>
        <p:spPr>
          <a:xfrm>
            <a:off x="542854" y="1926577"/>
            <a:ext cx="5157787" cy="3684588"/>
          </a:xfrm>
          <a:prstGeom prst="rect">
            <a:avLst/>
          </a:prstGeom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DE" dirty="0"/>
          </a:p>
          <a:p>
            <a:endParaRPr lang="de-DE" dirty="0"/>
          </a:p>
        </p:txBody>
      </p:sp>
      <p:graphicFrame>
        <p:nvGraphicFramePr>
          <p:cNvPr id="10" name="Diagramm 9">
            <a:extLst>
              <a:ext uri="{FF2B5EF4-FFF2-40B4-BE49-F238E27FC236}">
                <a16:creationId xmlns:a16="http://schemas.microsoft.com/office/drawing/2014/main" xmlns="" id="{25EB0D0B-70F3-4837-90EE-768F52F558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4036819"/>
              </p:ext>
            </p:extLst>
          </p:nvPr>
        </p:nvGraphicFramePr>
        <p:xfrm>
          <a:off x="98322" y="510186"/>
          <a:ext cx="9145209" cy="5987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027943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645C095-C22D-405F-BE95-3572D680B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646331"/>
          </a:xfrm>
        </p:spPr>
        <p:txBody>
          <a:bodyPr/>
          <a:lstStyle/>
          <a:p>
            <a:r>
              <a:rPr lang="de-CH" sz="4000" dirty="0"/>
              <a:t>4 </a:t>
            </a:r>
            <a:r>
              <a:rPr lang="de-CH" sz="4000" dirty="0" err="1"/>
              <a:t>ways</a:t>
            </a:r>
            <a:r>
              <a:rPr lang="de-CH" sz="4000" dirty="0"/>
              <a:t> YOU </a:t>
            </a:r>
            <a:r>
              <a:rPr lang="de-CH" sz="4000" dirty="0" err="1"/>
              <a:t>can</a:t>
            </a:r>
            <a:r>
              <a:rPr lang="de-CH" sz="4000" dirty="0"/>
              <a:t> </a:t>
            </a:r>
            <a:r>
              <a:rPr lang="de-CH" sz="4000" dirty="0" err="1"/>
              <a:t>cut</a:t>
            </a:r>
            <a:r>
              <a:rPr lang="de-CH" sz="4000" dirty="0"/>
              <a:t> down </a:t>
            </a:r>
            <a:r>
              <a:rPr lang="de-CH" sz="4000" dirty="0" err="1"/>
              <a:t>using</a:t>
            </a:r>
            <a:r>
              <a:rPr lang="de-CH" sz="4000" dirty="0"/>
              <a:t> </a:t>
            </a:r>
            <a:r>
              <a:rPr lang="de-CH" sz="4000" dirty="0" err="1"/>
              <a:t>plastic</a:t>
            </a:r>
            <a:endParaRPr lang="de-CH" sz="400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xmlns="" id="{08D0396D-2711-4876-AD54-518CBF1F5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263D6C4-4840-40CC-AC84-17E24B3B7BDE}" type="slidenum">
              <a:rPr lang="de-DE" noProof="0" smtClean="0"/>
              <a:pPr rtl="0"/>
              <a:t>4</a:t>
            </a:fld>
            <a:endParaRPr lang="de-DE" noProof="0"/>
          </a:p>
        </p:txBody>
      </p:sp>
      <p:pic>
        <p:nvPicPr>
          <p:cNvPr id="2050" name="Picture 2" descr="Bildergebnis für plastic bag">
            <a:extLst>
              <a:ext uri="{FF2B5EF4-FFF2-40B4-BE49-F238E27FC236}">
                <a16:creationId xmlns:a16="http://schemas.microsoft.com/office/drawing/2014/main" xmlns="" id="{975E8E0B-10A4-463B-99EE-0658DF1B1D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2" r="11840"/>
          <a:stretch/>
        </p:blipFill>
        <p:spPr bwMode="auto">
          <a:xfrm>
            <a:off x="858414" y="1555205"/>
            <a:ext cx="2986073" cy="2139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ildergebnis für plastic water bottle">
            <a:extLst>
              <a:ext uri="{FF2B5EF4-FFF2-40B4-BE49-F238E27FC236}">
                <a16:creationId xmlns:a16="http://schemas.microsoft.com/office/drawing/2014/main" xmlns="" id="{C5A3BE25-67EA-489E-8129-216488E19D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3" r="19071"/>
          <a:stretch/>
        </p:blipFill>
        <p:spPr bwMode="auto">
          <a:xfrm>
            <a:off x="5150194" y="1555205"/>
            <a:ext cx="2460981" cy="2139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Bildergebnis für plastic utensils">
            <a:extLst>
              <a:ext uri="{FF2B5EF4-FFF2-40B4-BE49-F238E27FC236}">
                <a16:creationId xmlns:a16="http://schemas.microsoft.com/office/drawing/2014/main" xmlns="" id="{280A8121-5D8A-42F5-B395-CAF5EDC71E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29" y="4266404"/>
            <a:ext cx="3397051" cy="190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Bildergebnis für skincare additives">
            <a:extLst>
              <a:ext uri="{FF2B5EF4-FFF2-40B4-BE49-F238E27FC236}">
                <a16:creationId xmlns:a16="http://schemas.microsoft.com/office/drawing/2014/main" xmlns="" id="{2B5BF851-FC4D-42AC-BBD0-50C88596B9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5" b="10672"/>
          <a:stretch/>
        </p:blipFill>
        <p:spPr bwMode="auto">
          <a:xfrm>
            <a:off x="4743750" y="4163768"/>
            <a:ext cx="3273867" cy="2151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75067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xmlns="" id="{4173029C-1AF4-490D-84DA-2CAA088C3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263D6C4-4840-40CC-AC84-17E24B3B7BDE}" type="slidenum">
              <a:rPr lang="de-DE" noProof="0" smtClean="0"/>
              <a:pPr rtl="0"/>
              <a:t>5</a:t>
            </a:fld>
            <a:endParaRPr lang="de-DE" noProof="0"/>
          </a:p>
        </p:txBody>
      </p:sp>
      <p:sp>
        <p:nvSpPr>
          <p:cNvPr id="5" name="Titel 3">
            <a:extLst>
              <a:ext uri="{FF2B5EF4-FFF2-40B4-BE49-F238E27FC236}">
                <a16:creationId xmlns:a16="http://schemas.microsoft.com/office/drawing/2014/main" xmlns="" id="{51FE8C12-90A5-41FA-A836-5C38E16A4E80}"/>
              </a:ext>
            </a:extLst>
          </p:cNvPr>
          <p:cNvSpPr txBox="1">
            <a:spLocks/>
          </p:cNvSpPr>
          <p:nvPr/>
        </p:nvSpPr>
        <p:spPr>
          <a:xfrm>
            <a:off x="785451" y="807099"/>
            <a:ext cx="9132989" cy="91080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b="1" kern="1200" spc="-7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4000" dirty="0" err="1"/>
              <a:t>How</a:t>
            </a:r>
            <a:r>
              <a:rPr lang="de-CH" sz="4000" dirty="0"/>
              <a:t> </a:t>
            </a:r>
            <a:r>
              <a:rPr lang="de-CH" sz="4000" dirty="0" err="1"/>
              <a:t>many</a:t>
            </a:r>
            <a:r>
              <a:rPr lang="de-CH" sz="4000" dirty="0"/>
              <a:t> </a:t>
            </a:r>
            <a:r>
              <a:rPr lang="de-CH" sz="4000" dirty="0" err="1"/>
              <a:t>types</a:t>
            </a:r>
            <a:r>
              <a:rPr lang="de-CH" sz="4000" dirty="0"/>
              <a:t> </a:t>
            </a:r>
            <a:r>
              <a:rPr lang="de-CH" sz="4000" dirty="0" err="1"/>
              <a:t>of</a:t>
            </a:r>
            <a:r>
              <a:rPr lang="de-CH" sz="4000" dirty="0"/>
              <a:t> </a:t>
            </a:r>
            <a:r>
              <a:rPr lang="de-CH" sz="4000" dirty="0" err="1"/>
              <a:t>plastics</a:t>
            </a:r>
            <a:r>
              <a:rPr lang="de-CH" sz="4000" dirty="0"/>
              <a:t> </a:t>
            </a:r>
            <a:r>
              <a:rPr lang="de-CH" sz="4000" dirty="0" err="1"/>
              <a:t>are</a:t>
            </a:r>
            <a:r>
              <a:rPr lang="de-CH" sz="4000" dirty="0"/>
              <a:t> </a:t>
            </a:r>
            <a:r>
              <a:rPr lang="de-CH" sz="4000" dirty="0" err="1"/>
              <a:t>there</a:t>
            </a:r>
            <a:r>
              <a:rPr lang="de-CH" sz="4000" dirty="0"/>
              <a:t>?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xmlns="" id="{BC3E4A45-B0D4-4F3B-A21E-BA433820A99C}"/>
              </a:ext>
            </a:extLst>
          </p:cNvPr>
          <p:cNvSpPr/>
          <p:nvPr/>
        </p:nvSpPr>
        <p:spPr>
          <a:xfrm>
            <a:off x="914401" y="2298027"/>
            <a:ext cx="522514" cy="461727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xmlns="" id="{13D8684B-A0B9-4174-845C-7CD3607B6400}"/>
              </a:ext>
            </a:extLst>
          </p:cNvPr>
          <p:cNvSpPr/>
          <p:nvPr/>
        </p:nvSpPr>
        <p:spPr>
          <a:xfrm>
            <a:off x="914401" y="4381725"/>
            <a:ext cx="522514" cy="461727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xmlns="" id="{48ADB0F7-6317-4CB4-BD13-07799366824E}"/>
              </a:ext>
            </a:extLst>
          </p:cNvPr>
          <p:cNvSpPr/>
          <p:nvPr/>
        </p:nvSpPr>
        <p:spPr>
          <a:xfrm>
            <a:off x="914401" y="3339876"/>
            <a:ext cx="522514" cy="461727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xmlns="" id="{7E04D087-E8FE-4EB6-9393-820BF65DA89E}"/>
              </a:ext>
            </a:extLst>
          </p:cNvPr>
          <p:cNvSpPr txBox="1"/>
          <p:nvPr/>
        </p:nvSpPr>
        <p:spPr>
          <a:xfrm>
            <a:off x="1754156" y="3293740"/>
            <a:ext cx="393751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000" dirty="0">
                <a:solidFill>
                  <a:schemeClr val="bg1"/>
                </a:solidFill>
                <a:latin typeface="+mj-lt"/>
              </a:rPr>
              <a:t>1 Million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xmlns="" id="{907BF51C-3017-4D9A-985B-2C25B7D1CBBD}"/>
              </a:ext>
            </a:extLst>
          </p:cNvPr>
          <p:cNvSpPr txBox="1"/>
          <p:nvPr/>
        </p:nvSpPr>
        <p:spPr>
          <a:xfrm>
            <a:off x="1754156" y="2251891"/>
            <a:ext cx="393751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000" dirty="0">
                <a:solidFill>
                  <a:schemeClr val="bg1"/>
                </a:solidFill>
                <a:latin typeface="+mj-lt"/>
              </a:rPr>
              <a:t>200’000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xmlns="" id="{EEC9D3B0-505A-4D05-B5BD-20C892B0A068}"/>
              </a:ext>
            </a:extLst>
          </p:cNvPr>
          <p:cNvSpPr txBox="1"/>
          <p:nvPr/>
        </p:nvSpPr>
        <p:spPr>
          <a:xfrm>
            <a:off x="1754156" y="4335589"/>
            <a:ext cx="393751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000" dirty="0" err="1">
                <a:solidFill>
                  <a:schemeClr val="bg1"/>
                </a:solidFill>
                <a:latin typeface="+mj-lt"/>
              </a:rPr>
              <a:t>No</a:t>
            </a:r>
            <a:r>
              <a:rPr lang="de-CH" sz="3000" dirty="0">
                <a:solidFill>
                  <a:schemeClr val="bg1"/>
                </a:solidFill>
                <a:latin typeface="+mj-lt"/>
              </a:rPr>
              <a:t> </a:t>
            </a:r>
            <a:r>
              <a:rPr lang="de-CH" sz="3000" dirty="0" err="1">
                <a:solidFill>
                  <a:schemeClr val="bg1"/>
                </a:solidFill>
                <a:latin typeface="+mj-lt"/>
              </a:rPr>
              <a:t>exact</a:t>
            </a:r>
            <a:r>
              <a:rPr lang="de-CH" sz="3000" dirty="0">
                <a:solidFill>
                  <a:schemeClr val="bg1"/>
                </a:solidFill>
                <a:latin typeface="+mj-lt"/>
              </a:rPr>
              <a:t> </a:t>
            </a:r>
            <a:r>
              <a:rPr lang="de-CH" sz="3000" dirty="0" err="1">
                <a:solidFill>
                  <a:schemeClr val="bg1"/>
                </a:solidFill>
                <a:latin typeface="+mj-lt"/>
              </a:rPr>
              <a:t>number</a:t>
            </a:r>
            <a:endParaRPr lang="de-CH" sz="3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xmlns="" id="{D6A6DBFF-2A1C-453D-88A2-E13E15442092}"/>
              </a:ext>
            </a:extLst>
          </p:cNvPr>
          <p:cNvSpPr txBox="1"/>
          <p:nvPr/>
        </p:nvSpPr>
        <p:spPr>
          <a:xfrm>
            <a:off x="5626359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de-CH" dirty="0"/>
          </a:p>
        </p:txBody>
      </p:sp>
      <p:pic>
        <p:nvPicPr>
          <p:cNvPr id="18" name="Grafik 17" descr="Häkchen">
            <a:extLst>
              <a:ext uri="{FF2B5EF4-FFF2-40B4-BE49-F238E27FC236}">
                <a16:creationId xmlns:a16="http://schemas.microsoft.com/office/drawing/2014/main" xmlns="" id="{F7FD1E1F-892C-46A6-8C52-26EFBB83F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14401" y="4157980"/>
            <a:ext cx="785880" cy="78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124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xmlns="" id="{EBE39DBF-AFC9-45DA-8AB9-FE11DA534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263D6C4-4840-40CC-AC84-17E24B3B7BDE}" type="slidenum">
              <a:rPr lang="de-DE" noProof="0" smtClean="0"/>
              <a:pPr rtl="0"/>
              <a:t>6</a:t>
            </a:fld>
            <a:endParaRPr lang="de-DE" noProof="0"/>
          </a:p>
        </p:txBody>
      </p:sp>
      <p:sp>
        <p:nvSpPr>
          <p:cNvPr id="5" name="Titel 3">
            <a:extLst>
              <a:ext uri="{FF2B5EF4-FFF2-40B4-BE49-F238E27FC236}">
                <a16:creationId xmlns:a16="http://schemas.microsoft.com/office/drawing/2014/main" xmlns="" id="{D03548D3-22C7-40A5-B3C8-3F5911E0C617}"/>
              </a:ext>
            </a:extLst>
          </p:cNvPr>
          <p:cNvSpPr txBox="1">
            <a:spLocks/>
          </p:cNvSpPr>
          <p:nvPr/>
        </p:nvSpPr>
        <p:spPr>
          <a:xfrm>
            <a:off x="785452" y="807099"/>
            <a:ext cx="7781544" cy="85905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b="1" kern="1200" spc="-7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4000" dirty="0"/>
              <a:t>Short </a:t>
            </a:r>
            <a:r>
              <a:rPr lang="de-CH" sz="4000" dirty="0" err="1"/>
              <a:t>video</a:t>
            </a:r>
            <a:endParaRPr lang="de-CH" sz="4000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xmlns="" id="{BBA644FB-716B-40F8-83BB-DD3FF43F47C4}"/>
              </a:ext>
            </a:extLst>
          </p:cNvPr>
          <p:cNvSpPr/>
          <p:nvPr/>
        </p:nvSpPr>
        <p:spPr>
          <a:xfrm>
            <a:off x="872240" y="3152001"/>
            <a:ext cx="848583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30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https://www.youtube.com/watch?v=zvzj8Su81g8</a:t>
            </a:r>
            <a:endParaRPr lang="de-CH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051919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32BE5BF-9922-45FB-8F3F-4446D40A0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9919" y="2993821"/>
            <a:ext cx="5345011" cy="1204955"/>
          </a:xfrm>
        </p:spPr>
        <p:txBody>
          <a:bodyPr rtlCol="0"/>
          <a:lstStyle/>
          <a:p>
            <a:pPr rtl="0"/>
            <a:r>
              <a:rPr lang="de-DE" dirty="0" err="1"/>
              <a:t>Thank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attention</a:t>
            </a:r>
            <a:r>
              <a:rPr lang="de-DE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9771863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-Design">
  <a:themeElements>
    <a:clrScheme name="Custom 12">
      <a:dk1>
        <a:srgbClr val="000000"/>
      </a:dk1>
      <a:lt1>
        <a:srgbClr val="FFFFFF"/>
      </a:lt1>
      <a:dk2>
        <a:srgbClr val="6D6E71"/>
      </a:dk2>
      <a:lt2>
        <a:srgbClr val="58595B"/>
      </a:lt2>
      <a:accent1>
        <a:srgbClr val="0065A4"/>
      </a:accent1>
      <a:accent2>
        <a:srgbClr val="47C3D3"/>
      </a:accent2>
      <a:accent3>
        <a:srgbClr val="8F2D63"/>
      </a:accent3>
      <a:accent4>
        <a:srgbClr val="1A6871"/>
      </a:accent4>
      <a:accent5>
        <a:srgbClr val="0C4360"/>
      </a:accent5>
      <a:accent6>
        <a:srgbClr val="F47735"/>
      </a:accent6>
      <a:hlink>
        <a:srgbClr val="00559A"/>
      </a:hlink>
      <a:folHlink>
        <a:srgbClr val="595851"/>
      </a:folHlink>
    </a:clrScheme>
    <a:fontScheme name="Custom 3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30677540_TF66687569" id="{CEF2C2C8-B793-49BD-9F2D-021B5AD8ADD7}" vid="{5C6F23DF-40AC-4295-B1BA-EEA06C02EEB1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B67ACAB-C3DC-429D-A23C-0723C084FE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A95DE24-D6C3-4A00-9085-D9594C193A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8992231-163D-4428-A2B8-DA1FE0274129}">
  <ds:schemaRefs>
    <ds:schemaRef ds:uri="http://schemas.microsoft.com/office/2006/metadata/properties"/>
    <ds:schemaRef ds:uri="http://purl.org/dc/dcmitype/"/>
    <ds:schemaRef ds:uri="http://schemas.microsoft.com/sharepoint/v3"/>
    <ds:schemaRef ds:uri="http://purl.org/dc/elements/1.1/"/>
    <ds:schemaRef ds:uri="http://schemas.openxmlformats.org/package/2006/metadata/core-properties"/>
    <ds:schemaRef ds:uri="6dc4bcd6-49db-4c07-9060-8acfc67cef9f"/>
    <ds:schemaRef ds:uri="http://schemas.microsoft.com/office/2006/documentManagement/types"/>
    <ds:schemaRef ds:uri="http://schemas.microsoft.com/office/infopath/2007/PartnerControls"/>
    <ds:schemaRef ds:uri="http://purl.org/dc/terms/"/>
    <ds:schemaRef ds:uri="fb0879af-3eba-417a-a55a-ffe6dcd6ca7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Moderne blaue Präsentation</Template>
  <TotalTime>0</TotalTime>
  <Words>68</Words>
  <Application>Microsoft Office PowerPoint</Application>
  <PresentationFormat>Benutzerdefiniert</PresentationFormat>
  <Paragraphs>31</Paragraphs>
  <Slides>7</Slides>
  <Notes>4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8" baseType="lpstr">
      <vt:lpstr>Office-Design</vt:lpstr>
      <vt:lpstr>Plastic waste</vt:lpstr>
      <vt:lpstr>What is plastic?</vt:lpstr>
      <vt:lpstr>PowerPoint-Präsentation</vt:lpstr>
      <vt:lpstr>4 ways YOU can cut down using plastic</vt:lpstr>
      <vt:lpstr>PowerPoint-Präsentation</vt:lpstr>
      <vt:lpstr>PowerPoint-Präsentation</vt:lpstr>
      <vt:lpstr>Thank you for your attention!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2020-02-20T15:39:29Z</dcterms:created>
  <dcterms:modified xsi:type="dcterms:W3CDTF">2020-02-24T19:57:51Z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