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56" r:id="rId2"/>
    <p:sldId id="258" r:id="rId3"/>
    <p:sldId id="259" r:id="rId4"/>
    <p:sldId id="257" r:id="rId5"/>
    <p:sldId id="261" r:id="rId6"/>
    <p:sldId id="260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3"/>
  </p:normalViewPr>
  <p:slideViewPr>
    <p:cSldViewPr snapToGrid="0" snapToObjects="1">
      <p:cViewPr varScale="1">
        <p:scale>
          <a:sx n="90" d="100"/>
          <a:sy n="90" d="100"/>
        </p:scale>
        <p:origin x="8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65E84-B65B-704A-A6E3-B78FB4C1E58D}" type="datetimeFigureOut">
              <a:rPr lang="de-DE" smtClean="0"/>
              <a:t>25.02.20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04977-9765-4041-9C26-B3CEF00F76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7053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F2B82-9C87-B74B-A419-7E89C5005521}" type="datetime1">
              <a:rPr lang="de-CH" smtClean="0"/>
              <a:t>25.02.20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lineare Wirtschaft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0F2A-AB47-E540-943F-125DB8AF8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8830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A22C5-6163-374F-968C-47A0F0A24F10}" type="datetime1">
              <a:rPr lang="de-CH" smtClean="0"/>
              <a:t>25.02.20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lineare Wirtschaft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0F2A-AB47-E540-943F-125DB8AF8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1910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C6A4D-8C2D-B242-AB8F-878D5D01B7B6}" type="datetime1">
              <a:rPr lang="de-CH" smtClean="0"/>
              <a:t>25.02.20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lineare Wirtschaft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0F2A-AB47-E540-943F-125DB8AF8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1336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43563-DC19-A24B-A217-0DF40655075D}" type="datetime1">
              <a:rPr lang="de-CH" smtClean="0"/>
              <a:t>25.02.20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lineare Wirtschaft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0F2A-AB47-E540-943F-125DB8AF8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8997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9A68-66CB-5D46-A293-3CA6EFFA62E1}" type="datetime1">
              <a:rPr lang="de-CH" smtClean="0"/>
              <a:t>25.02.20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lineare Wirtschaft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0F2A-AB47-E540-943F-125DB8AF8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0163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55D37-FFFF-A64C-9059-C7D582860BAB}" type="datetime1">
              <a:rPr lang="de-CH" smtClean="0"/>
              <a:t>25.02.20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lineare Wirtschaft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0F2A-AB47-E540-943F-125DB8AF8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8138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60A9A-4FAF-9242-B1AC-A90530A8ED3A}" type="datetime1">
              <a:rPr lang="de-CH" smtClean="0"/>
              <a:t>25.02.20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lineare Wirtschaft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0F2A-AB47-E540-943F-125DB8AF8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928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4015D-0405-B341-886B-D4F1043B1CEA}" type="datetime1">
              <a:rPr lang="de-CH" smtClean="0"/>
              <a:t>25.02.20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lineare Wirtschaft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0F2A-AB47-E540-943F-125DB8AF8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412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446E-343F-E245-9935-A5AC66E5FCE7}" type="datetime1">
              <a:rPr lang="de-CH" smtClean="0"/>
              <a:t>25.02.20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lineare Wirtschaft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0F2A-AB47-E540-943F-125DB8AF8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816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F2D6F-0020-854A-AAA1-28854E0FB8A1}" type="datetime1">
              <a:rPr lang="de-CH" smtClean="0"/>
              <a:t>25.02.20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lineare Wirtschaft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0F2A-AB47-E540-943F-125DB8AF8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8546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84000-60CB-CD49-A6DA-40BCB92DCCB4}" type="datetime1">
              <a:rPr lang="de-CH" smtClean="0"/>
              <a:t>25.02.20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lineare Wirtschaft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0F2A-AB47-E540-943F-125DB8AF8204}" type="slidenum">
              <a:rPr lang="de-DE" smtClean="0"/>
              <a:t>‹Nr.›</a:t>
            </a:fld>
            <a:endParaRPr lang="de-D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0782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C5895-DFF6-5845-9D92-3296B7EDF9C6}" type="datetime1">
              <a:rPr lang="de-CH" smtClean="0"/>
              <a:t>25.02.20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lineare Wirtschaft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0F2A-AB47-E540-943F-125DB8AF8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75891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2A9F-15AF-FC4A-AEF9-639FFD5F3BC2}" type="datetime1">
              <a:rPr lang="de-CH" smtClean="0"/>
              <a:t>25.02.20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lineare Wirtschaft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0F2A-AB47-E540-943F-125DB8AF8204}" type="slidenum">
              <a:rPr lang="de-DE" smtClean="0"/>
              <a:t>‹Nr.›</a:t>
            </a:fld>
            <a:endParaRPr lang="de-D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4067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375FF-6E3A-EA43-9A94-021796FC3434}" type="datetime1">
              <a:rPr lang="de-CH" smtClean="0"/>
              <a:t>25.02.20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lineare Wirtschaft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0F2A-AB47-E540-943F-125DB8AF8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0672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71058-B18D-E14B-A3FF-D425BF8AF82E}" type="datetime1">
              <a:rPr lang="de-CH" smtClean="0"/>
              <a:t>25.02.20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lineare Wirtschaft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0F2A-AB47-E540-943F-125DB8AF8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78893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7720-5746-3D40-A7D5-53BB34E3C5AC}" type="datetime1">
              <a:rPr lang="de-CH" smtClean="0"/>
              <a:t>25.02.20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lineare Wirtschaft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0F2A-AB47-E540-943F-125DB8AF8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7509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BDECC-38E9-C044-BDB3-F885F99E9345}" type="datetime1">
              <a:rPr lang="de-CH" smtClean="0"/>
              <a:t>25.02.20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lineare Wirtschaft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C7B0F2A-AB47-E540-943F-125DB8AF82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0108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7539C60-B6D7-9848-ACCD-CE10597F1D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/>
              <a:t>circular</a:t>
            </a:r>
            <a:r>
              <a:rPr lang="de-DE" dirty="0"/>
              <a:t> economy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47C9B3DB-09F5-6B4B-A171-1A5BD47F52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refuse, reduce, reuse, repair, recycle–rethink </a:t>
            </a:r>
          </a:p>
        </p:txBody>
      </p:sp>
    </p:spTree>
    <p:extLst>
      <p:ext uri="{BB962C8B-B14F-4D97-AF65-F5344CB8AC3E}">
        <p14:creationId xmlns:p14="http://schemas.microsoft.com/office/powerpoint/2010/main" val="1038977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2FBF4A4-BC91-7642-AD87-D3C5D3456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de-DE" u="sng" dirty="0">
                <a:solidFill>
                  <a:srgbClr val="92D050"/>
                </a:solidFill>
              </a:rPr>
              <a:t>linear </a:t>
            </a:r>
            <a:r>
              <a:rPr lang="de-DE" u="sng" dirty="0"/>
              <a:t>economy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>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71601EA1-2A13-B648-9496-95179F304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97" y="2269359"/>
            <a:ext cx="9278605" cy="2074041"/>
          </a:xfrm>
          <a:prstGeom prst="rect">
            <a:avLst/>
          </a:prstGeom>
        </p:spPr>
      </p:pic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xmlns="" id="{9338BA1E-21A9-E04E-9FC0-C60D437AC9B8}"/>
              </a:ext>
            </a:extLst>
          </p:cNvPr>
          <p:cNvCxnSpPr>
            <a:cxnSpLocks/>
          </p:cNvCxnSpPr>
          <p:nvPr/>
        </p:nvCxnSpPr>
        <p:spPr>
          <a:xfrm flipV="1">
            <a:off x="1576551" y="1398750"/>
            <a:ext cx="6358759" cy="423697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Gerade Verbindung 12">
            <a:extLst>
              <a:ext uri="{FF2B5EF4-FFF2-40B4-BE49-F238E27FC236}">
                <a16:creationId xmlns:a16="http://schemas.microsoft.com/office/drawing/2014/main" xmlns="" id="{3CAEFC04-CC8D-F546-AB48-06AFC828D41C}"/>
              </a:ext>
            </a:extLst>
          </p:cNvPr>
          <p:cNvCxnSpPr>
            <a:cxnSpLocks/>
          </p:cNvCxnSpPr>
          <p:nvPr/>
        </p:nvCxnSpPr>
        <p:spPr>
          <a:xfrm flipH="1" flipV="1">
            <a:off x="2017554" y="1398750"/>
            <a:ext cx="6684580" cy="398342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7908795B-424F-6744-BB2E-71708BE4D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z="1800" dirty="0"/>
              <a:t>lineare Wirtschaft </a:t>
            </a:r>
          </a:p>
        </p:txBody>
      </p:sp>
    </p:spTree>
    <p:extLst>
      <p:ext uri="{BB962C8B-B14F-4D97-AF65-F5344CB8AC3E}">
        <p14:creationId xmlns:p14="http://schemas.microsoft.com/office/powerpoint/2010/main" val="2008027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CD38BA4-A2BD-C545-953D-FD47E7878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381" y="868581"/>
            <a:ext cx="9465149" cy="3026979"/>
          </a:xfrm>
        </p:spPr>
        <p:txBody>
          <a:bodyPr>
            <a:normAutofit/>
          </a:bodyPr>
          <a:lstStyle/>
          <a:p>
            <a:r>
              <a:rPr lang="de-DE" sz="5400" dirty="0"/>
              <a:t>What can we do to reduce </a:t>
            </a:r>
            <a:r>
              <a:rPr lang="de-DE" sz="5400" dirty="0" err="1"/>
              <a:t>resources</a:t>
            </a:r>
            <a:r>
              <a:rPr lang="de-DE" sz="5400" dirty="0"/>
              <a:t>?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AD0CE26C-428E-7248-AF34-92CD175B1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474" y="3221947"/>
            <a:ext cx="6429375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761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B999918-13C7-0C4C-BC12-8B07C9E2A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312" y="523852"/>
            <a:ext cx="8596668" cy="1320800"/>
          </a:xfrm>
        </p:spPr>
        <p:txBody>
          <a:bodyPr/>
          <a:lstStyle/>
          <a:p>
            <a:r>
              <a:rPr lang="de-DE" u="sng" dirty="0" err="1"/>
              <a:t>circular</a:t>
            </a:r>
            <a:r>
              <a:rPr lang="de-DE" u="sng" dirty="0"/>
              <a:t> economy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AB513F4E-CB8D-1D4C-A8D4-DDF2C61A2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312" y="1250969"/>
            <a:ext cx="4656958" cy="4656958"/>
          </a:xfrm>
          <a:prstGeom prst="rect">
            <a:avLst/>
          </a:prstGeom>
        </p:spPr>
      </p:pic>
      <p:sp>
        <p:nvSpPr>
          <p:cNvPr id="4" name="Inhaltsplatzhalter 2">
            <a:extLst>
              <a:ext uri="{FF2B5EF4-FFF2-40B4-BE49-F238E27FC236}">
                <a16:creationId xmlns:a16="http://schemas.microsoft.com/office/drawing/2014/main" xmlns="" id="{B7DA44A9-7EC0-5C43-8D5D-5B93810C6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292" y="1495098"/>
            <a:ext cx="8596668" cy="388077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de-DE" sz="2400" dirty="0">
                <a:solidFill>
                  <a:srgbClr val="92D050"/>
                </a:solidFill>
              </a:rPr>
              <a:t>Refuse = ablehnen </a:t>
            </a:r>
          </a:p>
          <a:p>
            <a:pPr>
              <a:buFont typeface="Wingdings" pitchFamily="2" charset="2"/>
              <a:buChar char="Ø"/>
            </a:pPr>
            <a:r>
              <a:rPr lang="de-DE" sz="2400" dirty="0">
                <a:solidFill>
                  <a:srgbClr val="92D050"/>
                </a:solidFill>
              </a:rPr>
              <a:t>reduce = reduzieren </a:t>
            </a:r>
          </a:p>
          <a:p>
            <a:pPr>
              <a:buFont typeface="Wingdings" pitchFamily="2" charset="2"/>
              <a:buChar char="Ø"/>
            </a:pPr>
            <a:r>
              <a:rPr lang="de-DE" sz="2400" dirty="0">
                <a:solidFill>
                  <a:srgbClr val="92D050"/>
                </a:solidFill>
              </a:rPr>
              <a:t>reuse = wiederverwenden </a:t>
            </a:r>
          </a:p>
          <a:p>
            <a:pPr>
              <a:buFont typeface="Wingdings" pitchFamily="2" charset="2"/>
              <a:buChar char="Ø"/>
            </a:pPr>
            <a:r>
              <a:rPr lang="de-DE" sz="2400" dirty="0">
                <a:solidFill>
                  <a:srgbClr val="92D050"/>
                </a:solidFill>
              </a:rPr>
              <a:t>repair = reparieren </a:t>
            </a:r>
          </a:p>
          <a:p>
            <a:pPr>
              <a:buFont typeface="Wingdings" pitchFamily="2" charset="2"/>
              <a:buChar char="Ø"/>
            </a:pPr>
            <a:r>
              <a:rPr lang="de-DE" sz="2400" dirty="0">
                <a:solidFill>
                  <a:srgbClr val="92D050"/>
                </a:solidFill>
              </a:rPr>
              <a:t>recycle = wiederverwerten</a:t>
            </a:r>
          </a:p>
          <a:p>
            <a:pPr>
              <a:buFont typeface="Wingdings" pitchFamily="2" charset="2"/>
              <a:buChar char="Ø"/>
            </a:pPr>
            <a:r>
              <a:rPr lang="de-DE" sz="2400" dirty="0">
                <a:solidFill>
                  <a:srgbClr val="92D050"/>
                </a:solidFill>
              </a:rPr>
              <a:t>Rethink  = überdenken </a:t>
            </a:r>
          </a:p>
          <a:p>
            <a:pPr>
              <a:buFont typeface="Wingdings" pitchFamily="2" charset="2"/>
              <a:buChar char="Ø"/>
            </a:pPr>
            <a:endParaRPr lang="de-DE" dirty="0"/>
          </a:p>
          <a:p>
            <a:pPr>
              <a:buFont typeface="Wingdings" pitchFamily="2" charset="2"/>
              <a:buChar char="Ø"/>
            </a:pPr>
            <a:endParaRPr lang="de-DE" dirty="0"/>
          </a:p>
          <a:p>
            <a:pPr>
              <a:buFont typeface="Wingdings" pitchFamily="2" charset="2"/>
              <a:buChar char="Ø"/>
            </a:pPr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xmlns="" id="{1EB7431A-F36D-B041-959D-FACEAC4FD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z="1800" dirty="0"/>
              <a:t>Kreislaufwirtschaft </a:t>
            </a:r>
          </a:p>
        </p:txBody>
      </p:sp>
    </p:spTree>
    <p:extLst>
      <p:ext uri="{BB962C8B-B14F-4D97-AF65-F5344CB8AC3E}">
        <p14:creationId xmlns:p14="http://schemas.microsoft.com/office/powerpoint/2010/main" val="2113552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969BE06-E47C-5944-A742-15FE3AE1D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989" y="971057"/>
            <a:ext cx="8596668" cy="1320800"/>
          </a:xfrm>
        </p:spPr>
        <p:txBody>
          <a:bodyPr>
            <a:normAutofit/>
          </a:bodyPr>
          <a:lstStyle/>
          <a:p>
            <a:r>
              <a:rPr lang="de-DE" sz="5400" dirty="0" err="1"/>
              <a:t>Which</a:t>
            </a:r>
            <a:r>
              <a:rPr lang="de-DE" sz="5400" dirty="0"/>
              <a:t> </a:t>
            </a:r>
            <a:r>
              <a:rPr lang="de-DE" sz="5400" dirty="0" err="1"/>
              <a:t>are</a:t>
            </a:r>
            <a:r>
              <a:rPr lang="de-DE" sz="5400" dirty="0"/>
              <a:t> the 6 </a:t>
            </a:r>
            <a:r>
              <a:rPr lang="de-DE" sz="5400" dirty="0" err="1"/>
              <a:t>Rs</a:t>
            </a:r>
            <a:r>
              <a:rPr lang="de-DE" sz="5400" dirty="0"/>
              <a:t>? 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E76D13FD-40F5-F44A-B2E9-97323D6A2637}"/>
              </a:ext>
            </a:extLst>
          </p:cNvPr>
          <p:cNvSpPr/>
          <p:nvPr/>
        </p:nvSpPr>
        <p:spPr>
          <a:xfrm>
            <a:off x="606388" y="2624436"/>
            <a:ext cx="1076646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A: Rethink, Refuse, Reduce, Reuse, Repair, Recycle</a:t>
            </a:r>
          </a:p>
          <a:p>
            <a:endParaRPr lang="en-US" sz="28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r>
              <a:rPr lang="en-US" sz="28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B: Rethink, repurchase, refuse,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reduse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, reuse, recycle</a:t>
            </a:r>
          </a:p>
          <a:p>
            <a:endParaRPr lang="en-US" sz="28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r>
              <a:rPr lang="en-US" sz="28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C: Rethink, refuse, reduce, replace, repair, recycle</a:t>
            </a:r>
          </a:p>
        </p:txBody>
      </p:sp>
    </p:spTree>
    <p:extLst>
      <p:ext uri="{BB962C8B-B14F-4D97-AF65-F5344CB8AC3E}">
        <p14:creationId xmlns:p14="http://schemas.microsoft.com/office/powerpoint/2010/main" val="2343367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518AAC1-6711-2E41-A99A-D62B8E641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194" y="1744717"/>
            <a:ext cx="9633315" cy="2133601"/>
          </a:xfrm>
        </p:spPr>
        <p:txBody>
          <a:bodyPr>
            <a:normAutofit/>
          </a:bodyPr>
          <a:lstStyle/>
          <a:p>
            <a:r>
              <a:rPr lang="de-DE" sz="6600" dirty="0" err="1"/>
              <a:t>Thank</a:t>
            </a:r>
            <a:r>
              <a:rPr lang="de-DE" sz="6600" dirty="0"/>
              <a:t> </a:t>
            </a:r>
            <a:r>
              <a:rPr lang="de-DE" sz="6600" dirty="0" err="1"/>
              <a:t>you</a:t>
            </a:r>
            <a:r>
              <a:rPr lang="de-DE" sz="6600" dirty="0"/>
              <a:t> </a:t>
            </a:r>
            <a:br>
              <a:rPr lang="de-DE" sz="6600" dirty="0"/>
            </a:br>
            <a:r>
              <a:rPr lang="de-DE" sz="6600" dirty="0" err="1"/>
              <a:t>for</a:t>
            </a:r>
            <a:r>
              <a:rPr lang="de-DE" sz="6600" dirty="0"/>
              <a:t> </a:t>
            </a:r>
            <a:r>
              <a:rPr lang="de-DE" sz="6600" dirty="0" err="1"/>
              <a:t>your</a:t>
            </a:r>
            <a:r>
              <a:rPr lang="de-DE" sz="6600" dirty="0"/>
              <a:t> </a:t>
            </a:r>
            <a:r>
              <a:rPr lang="de-DE" sz="6600" dirty="0" err="1"/>
              <a:t>attantion</a:t>
            </a:r>
            <a:r>
              <a:rPr lang="de-DE" sz="6600" dirty="0"/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384011835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{E17BF388-295E-8D4B-800F-AC027370FDFD}tf10001060</Template>
  <TotalTime>0</TotalTime>
  <Words>91</Words>
  <Application>Microsoft Macintosh PowerPoint</Application>
  <PresentationFormat>Breitbild</PresentationFormat>
  <Paragraphs>21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2" baseType="lpstr">
      <vt:lpstr>Arial</vt:lpstr>
      <vt:lpstr>Calibri</vt:lpstr>
      <vt:lpstr>Trebuchet MS</vt:lpstr>
      <vt:lpstr>Wingdings</vt:lpstr>
      <vt:lpstr>Wingdings 3</vt:lpstr>
      <vt:lpstr>Facette</vt:lpstr>
      <vt:lpstr>circular economy </vt:lpstr>
      <vt:lpstr>linear economy  </vt:lpstr>
      <vt:lpstr>What can we do to reduce resources?</vt:lpstr>
      <vt:lpstr>circular economy </vt:lpstr>
      <vt:lpstr>Which are the 6 Rs? </vt:lpstr>
      <vt:lpstr>Thank you  for your attantion! 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Circular economy </dc:title>
  <dc:creator>Lucas</dc:creator>
  <cp:lastModifiedBy>Sandro Rusch</cp:lastModifiedBy>
  <cp:revision>11</cp:revision>
  <dcterms:created xsi:type="dcterms:W3CDTF">2020-02-25T13:23:24Z</dcterms:created>
  <dcterms:modified xsi:type="dcterms:W3CDTF">2020-02-25T20:00:01Z</dcterms:modified>
</cp:coreProperties>
</file>